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84" r:id="rId6"/>
    <p:sldId id="281" r:id="rId7"/>
    <p:sldId id="283" r:id="rId8"/>
    <p:sldId id="279" r:id="rId9"/>
    <p:sldId id="280" r:id="rId10"/>
    <p:sldId id="282" r:id="rId11"/>
    <p:sldId id="278" r:id="rId12"/>
    <p:sldId id="258" r:id="rId13"/>
    <p:sldId id="259" r:id="rId14"/>
    <p:sldId id="260" r:id="rId15"/>
    <p:sldId id="261" r:id="rId16"/>
    <p:sldId id="262" r:id="rId17"/>
    <p:sldId id="263" r:id="rId18"/>
    <p:sldId id="264" r:id="rId19"/>
    <p:sldId id="265" r:id="rId20"/>
    <p:sldId id="266" r:id="rId21"/>
    <p:sldId id="267" r:id="rId22"/>
    <p:sldId id="269" r:id="rId23"/>
    <p:sldId id="270" r:id="rId24"/>
    <p:sldId id="271" r:id="rId25"/>
    <p:sldId id="272" r:id="rId26"/>
    <p:sldId id="275" r:id="rId27"/>
    <p:sldId id="274" r:id="rId28"/>
    <p:sldId id="273" r:id="rId29"/>
    <p:sldId id="276"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33BA7-6C38-45AF-B980-8C7F5585F0E1}" v="74" dt="2023-09-08T07:12:49.205"/>
    <p1510:client id="{0FDEE601-1A51-4160-9E28-F0C481AEBAC1}" v="935" dt="2023-09-07T14:59:18.362"/>
    <p1510:client id="{D1BFCEE7-E818-4B1A-844C-DA176D63C8CE}" v="581" dt="2023-09-07T16:14:12.6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édéric SCHETTINI (Citec)" userId="S::frederic.schettini@citec.ch::9872870b-cc67-40f8-b0c9-c04233be0e99" providerId="AD" clId="Web-{D1BFCEE7-E818-4B1A-844C-DA176D63C8CE}"/>
    <pc:docChg chg="delSld modSld sldOrd">
      <pc:chgData name="Frédéric SCHETTINI (Citec)" userId="S::frederic.schettini@citec.ch::9872870b-cc67-40f8-b0c9-c04233be0e99" providerId="AD" clId="Web-{D1BFCEE7-E818-4B1A-844C-DA176D63C8CE}" dt="2023-09-07T16:14:12.641" v="430"/>
      <pc:docMkLst>
        <pc:docMk/>
      </pc:docMkLst>
      <pc:sldChg chg="modSp">
        <pc:chgData name="Frédéric SCHETTINI (Citec)" userId="S::frederic.schettini@citec.ch::9872870b-cc67-40f8-b0c9-c04233be0e99" providerId="AD" clId="Web-{D1BFCEE7-E818-4B1A-844C-DA176D63C8CE}" dt="2023-09-07T14:26:09.639" v="92" actId="20577"/>
        <pc:sldMkLst>
          <pc:docMk/>
          <pc:sldMk cId="1494585796" sldId="256"/>
        </pc:sldMkLst>
        <pc:spChg chg="mod">
          <ac:chgData name="Frédéric SCHETTINI (Citec)" userId="S::frederic.schettini@citec.ch::9872870b-cc67-40f8-b0c9-c04233be0e99" providerId="AD" clId="Web-{D1BFCEE7-E818-4B1A-844C-DA176D63C8CE}" dt="2023-09-07T14:25:14.357" v="28" actId="20577"/>
          <ac:spMkLst>
            <pc:docMk/>
            <pc:sldMk cId="1494585796" sldId="256"/>
            <ac:spMk id="2" creationId="{7A8E95AC-D0C1-5E2F-B3DF-1E366235E858}"/>
          </ac:spMkLst>
        </pc:spChg>
        <pc:spChg chg="mod">
          <ac:chgData name="Frédéric SCHETTINI (Citec)" userId="S::frederic.schettini@citec.ch::9872870b-cc67-40f8-b0c9-c04233be0e99" providerId="AD" clId="Web-{D1BFCEE7-E818-4B1A-844C-DA176D63C8CE}" dt="2023-09-07T14:26:09.639" v="92" actId="20577"/>
          <ac:spMkLst>
            <pc:docMk/>
            <pc:sldMk cId="1494585796" sldId="256"/>
            <ac:spMk id="3" creationId="{C9581861-777D-5DA4-4442-DAF84758754D}"/>
          </ac:spMkLst>
        </pc:spChg>
      </pc:sldChg>
      <pc:sldChg chg="modSp del">
        <pc:chgData name="Frédéric SCHETTINI (Citec)" userId="S::frederic.schettini@citec.ch::9872870b-cc67-40f8-b0c9-c04233be0e99" providerId="AD" clId="Web-{D1BFCEE7-E818-4B1A-844C-DA176D63C8CE}" dt="2023-09-07T16:14:12.641" v="430"/>
        <pc:sldMkLst>
          <pc:docMk/>
          <pc:sldMk cId="3796182739" sldId="257"/>
        </pc:sldMkLst>
        <pc:spChg chg="mod">
          <ac:chgData name="Frédéric SCHETTINI (Citec)" userId="S::frederic.schettini@citec.ch::9872870b-cc67-40f8-b0c9-c04233be0e99" providerId="AD" clId="Web-{D1BFCEE7-E818-4B1A-844C-DA176D63C8CE}" dt="2023-09-07T14:35:24.834" v="250" actId="20577"/>
          <ac:spMkLst>
            <pc:docMk/>
            <pc:sldMk cId="3796182739" sldId="257"/>
            <ac:spMk id="9" creationId="{0364D292-95EE-E50D-032E-2B0D9D141D43}"/>
          </ac:spMkLst>
        </pc:spChg>
        <pc:spChg chg="mod">
          <ac:chgData name="Frédéric SCHETTINI (Citec)" userId="S::frederic.schettini@citec.ch::9872870b-cc67-40f8-b0c9-c04233be0e99" providerId="AD" clId="Web-{D1BFCEE7-E818-4B1A-844C-DA176D63C8CE}" dt="2023-09-07T14:40:26.385" v="326" actId="1076"/>
          <ac:spMkLst>
            <pc:docMk/>
            <pc:sldMk cId="3796182739" sldId="257"/>
            <ac:spMk id="13" creationId="{6F3312D1-7362-2451-11BC-A79DEBE0AA9E}"/>
          </ac:spMkLst>
        </pc:spChg>
        <pc:spChg chg="mod">
          <ac:chgData name="Frédéric SCHETTINI (Citec)" userId="S::frederic.schettini@citec.ch::9872870b-cc67-40f8-b0c9-c04233be0e99" providerId="AD" clId="Web-{D1BFCEE7-E818-4B1A-844C-DA176D63C8CE}" dt="2023-09-07T14:42:23.074" v="346" actId="14100"/>
          <ac:spMkLst>
            <pc:docMk/>
            <pc:sldMk cId="3796182739" sldId="257"/>
            <ac:spMk id="16" creationId="{C98F7E98-1410-4FF5-054F-67B09B4C6FD3}"/>
          </ac:spMkLst>
        </pc:spChg>
        <pc:picChg chg="mod">
          <ac:chgData name="Frédéric SCHETTINI (Citec)" userId="S::frederic.schettini@citec.ch::9872870b-cc67-40f8-b0c9-c04233be0e99" providerId="AD" clId="Web-{D1BFCEE7-E818-4B1A-844C-DA176D63C8CE}" dt="2023-09-07T14:40:16.603" v="324" actId="1076"/>
          <ac:picMkLst>
            <pc:docMk/>
            <pc:sldMk cId="3796182739" sldId="257"/>
            <ac:picMk id="15" creationId="{7CC01BF3-1899-308C-4D54-57DD69E9DF91}"/>
          </ac:picMkLst>
        </pc:picChg>
      </pc:sldChg>
      <pc:sldChg chg="delSp">
        <pc:chgData name="Frédéric SCHETTINI (Citec)" userId="S::frederic.schettini@citec.ch::9872870b-cc67-40f8-b0c9-c04233be0e99" providerId="AD" clId="Web-{D1BFCEE7-E818-4B1A-844C-DA176D63C8CE}" dt="2023-09-07T14:36:10.381" v="251"/>
        <pc:sldMkLst>
          <pc:docMk/>
          <pc:sldMk cId="3309490688" sldId="258"/>
        </pc:sldMkLst>
        <pc:spChg chg="del">
          <ac:chgData name="Frédéric SCHETTINI (Citec)" userId="S::frederic.schettini@citec.ch::9872870b-cc67-40f8-b0c9-c04233be0e99" providerId="AD" clId="Web-{D1BFCEE7-E818-4B1A-844C-DA176D63C8CE}" dt="2023-09-07T14:36:10.381" v="251"/>
          <ac:spMkLst>
            <pc:docMk/>
            <pc:sldMk cId="3309490688" sldId="258"/>
            <ac:spMk id="9" creationId="{0364D292-95EE-E50D-032E-2B0D9D141D43}"/>
          </ac:spMkLst>
        </pc:spChg>
      </pc:sldChg>
      <pc:sldChg chg="modSp">
        <pc:chgData name="Frédéric SCHETTINI (Citec)" userId="S::frederic.schettini@citec.ch::9872870b-cc67-40f8-b0c9-c04233be0e99" providerId="AD" clId="Web-{D1BFCEE7-E818-4B1A-844C-DA176D63C8CE}" dt="2023-09-07T14:34:31.661" v="221" actId="14100"/>
        <pc:sldMkLst>
          <pc:docMk/>
          <pc:sldMk cId="1064280631" sldId="278"/>
        </pc:sldMkLst>
        <pc:spChg chg="mod">
          <ac:chgData name="Frédéric SCHETTINI (Citec)" userId="S::frederic.schettini@citec.ch::9872870b-cc67-40f8-b0c9-c04233be0e99" providerId="AD" clId="Web-{D1BFCEE7-E818-4B1A-844C-DA176D63C8CE}" dt="2023-09-07T14:34:31.661" v="221" actId="14100"/>
          <ac:spMkLst>
            <pc:docMk/>
            <pc:sldMk cId="1064280631" sldId="278"/>
            <ac:spMk id="12" creationId="{716F5402-FD3D-0757-6FEF-5439441A93AB}"/>
          </ac:spMkLst>
        </pc:spChg>
        <pc:picChg chg="mod">
          <ac:chgData name="Frédéric SCHETTINI (Citec)" userId="S::frederic.schettini@citec.ch::9872870b-cc67-40f8-b0c9-c04233be0e99" providerId="AD" clId="Web-{D1BFCEE7-E818-4B1A-844C-DA176D63C8CE}" dt="2023-09-07T14:34:23.364" v="219" actId="1076"/>
          <ac:picMkLst>
            <pc:docMk/>
            <pc:sldMk cId="1064280631" sldId="278"/>
            <ac:picMk id="3" creationId="{6EEE57F6-1ED7-A265-DEB1-2487CF3725D0}"/>
          </ac:picMkLst>
        </pc:picChg>
      </pc:sldChg>
      <pc:sldChg chg="addSp delSp modSp">
        <pc:chgData name="Frédéric SCHETTINI (Citec)" userId="S::frederic.schettini@citec.ch::9872870b-cc67-40f8-b0c9-c04233be0e99" providerId="AD" clId="Web-{D1BFCEE7-E818-4B1A-844C-DA176D63C8CE}" dt="2023-09-07T16:14:11.438" v="429" actId="20577"/>
        <pc:sldMkLst>
          <pc:docMk/>
          <pc:sldMk cId="1651369351" sldId="279"/>
        </pc:sldMkLst>
        <pc:spChg chg="mod">
          <ac:chgData name="Frédéric SCHETTINI (Citec)" userId="S::frederic.schettini@citec.ch::9872870b-cc67-40f8-b0c9-c04233be0e99" providerId="AD" clId="Web-{D1BFCEE7-E818-4B1A-844C-DA176D63C8CE}" dt="2023-09-07T14:44:20.169" v="381" actId="1076"/>
          <ac:spMkLst>
            <pc:docMk/>
            <pc:sldMk cId="1651369351" sldId="279"/>
            <ac:spMk id="4" creationId="{6C683533-C815-9775-D395-6BFFDC85BEC8}"/>
          </ac:spMkLst>
        </pc:spChg>
        <pc:spChg chg="mod">
          <ac:chgData name="Frédéric SCHETTINI (Citec)" userId="S::frederic.schettini@citec.ch::9872870b-cc67-40f8-b0c9-c04233be0e99" providerId="AD" clId="Web-{D1BFCEE7-E818-4B1A-844C-DA176D63C8CE}" dt="2023-09-07T16:13:16.124" v="421" actId="20577"/>
          <ac:spMkLst>
            <pc:docMk/>
            <pc:sldMk cId="1651369351" sldId="279"/>
            <ac:spMk id="6" creationId="{AEDA7C63-F7AE-643E-4779-85F85BC3D53E}"/>
          </ac:spMkLst>
        </pc:spChg>
        <pc:spChg chg="mod">
          <ac:chgData name="Frédéric SCHETTINI (Citec)" userId="S::frederic.schettini@citec.ch::9872870b-cc67-40f8-b0c9-c04233be0e99" providerId="AD" clId="Web-{D1BFCEE7-E818-4B1A-844C-DA176D63C8CE}" dt="2023-09-07T14:44:44.685" v="385" actId="14100"/>
          <ac:spMkLst>
            <pc:docMk/>
            <pc:sldMk cId="1651369351" sldId="279"/>
            <ac:spMk id="8" creationId="{BBE12FE2-7CA9-5AC7-7A89-2DC9519EAD0A}"/>
          </ac:spMkLst>
        </pc:spChg>
        <pc:spChg chg="mod">
          <ac:chgData name="Frédéric SCHETTINI (Citec)" userId="S::frederic.schettini@citec.ch::9872870b-cc67-40f8-b0c9-c04233be0e99" providerId="AD" clId="Web-{D1BFCEE7-E818-4B1A-844C-DA176D63C8CE}" dt="2023-09-07T16:14:11.438" v="429" actId="20577"/>
          <ac:spMkLst>
            <pc:docMk/>
            <pc:sldMk cId="1651369351" sldId="279"/>
            <ac:spMk id="9" creationId="{0364D292-95EE-E50D-032E-2B0D9D141D43}"/>
          </ac:spMkLst>
        </pc:spChg>
        <pc:spChg chg="mod">
          <ac:chgData name="Frédéric SCHETTINI (Citec)" userId="S::frederic.schettini@citec.ch::9872870b-cc67-40f8-b0c9-c04233be0e99" providerId="AD" clId="Web-{D1BFCEE7-E818-4B1A-844C-DA176D63C8CE}" dt="2023-09-07T16:13:30.187" v="424" actId="20577"/>
          <ac:spMkLst>
            <pc:docMk/>
            <pc:sldMk cId="1651369351" sldId="279"/>
            <ac:spMk id="10" creationId="{2D9546D9-013B-B4A2-3D2A-801A82D8855A}"/>
          </ac:spMkLst>
        </pc:spChg>
        <pc:spChg chg="add mod">
          <ac:chgData name="Frédéric SCHETTINI (Citec)" userId="S::frederic.schettini@citec.ch::9872870b-cc67-40f8-b0c9-c04233be0e99" providerId="AD" clId="Web-{D1BFCEE7-E818-4B1A-844C-DA176D63C8CE}" dt="2023-09-07T16:12:51.092" v="415" actId="1076"/>
          <ac:spMkLst>
            <pc:docMk/>
            <pc:sldMk cId="1651369351" sldId="279"/>
            <ac:spMk id="12" creationId="{887C4CC5-305B-5BCC-9FFC-37188B7290A9}"/>
          </ac:spMkLst>
        </pc:spChg>
        <pc:spChg chg="mod">
          <ac:chgData name="Frédéric SCHETTINI (Citec)" userId="S::frederic.schettini@citec.ch::9872870b-cc67-40f8-b0c9-c04233be0e99" providerId="AD" clId="Web-{D1BFCEE7-E818-4B1A-844C-DA176D63C8CE}" dt="2023-09-07T14:44:06.044" v="372" actId="1076"/>
          <ac:spMkLst>
            <pc:docMk/>
            <pc:sldMk cId="1651369351" sldId="279"/>
            <ac:spMk id="13" creationId="{6F3312D1-7362-2451-11BC-A79DEBE0AA9E}"/>
          </ac:spMkLst>
        </pc:spChg>
        <pc:spChg chg="add del mod">
          <ac:chgData name="Frédéric SCHETTINI (Citec)" userId="S::frederic.schettini@citec.ch::9872870b-cc67-40f8-b0c9-c04233be0e99" providerId="AD" clId="Web-{D1BFCEE7-E818-4B1A-844C-DA176D63C8CE}" dt="2023-09-07T16:11:08.792" v="401"/>
          <ac:spMkLst>
            <pc:docMk/>
            <pc:sldMk cId="1651369351" sldId="279"/>
            <ac:spMk id="15" creationId="{1FC61063-CFD6-690E-E3E9-2B6CB7FD566A}"/>
          </ac:spMkLst>
        </pc:spChg>
        <pc:spChg chg="add mod">
          <ac:chgData name="Frédéric SCHETTINI (Citec)" userId="S::frederic.schettini@citec.ch::9872870b-cc67-40f8-b0c9-c04233be0e99" providerId="AD" clId="Web-{D1BFCEE7-E818-4B1A-844C-DA176D63C8CE}" dt="2023-09-07T16:11:35.793" v="403" actId="1076"/>
          <ac:spMkLst>
            <pc:docMk/>
            <pc:sldMk cId="1651369351" sldId="279"/>
            <ac:spMk id="16" creationId="{C26EB3CA-1971-13B4-A82D-605EB1DA2F88}"/>
          </ac:spMkLst>
        </pc:spChg>
        <pc:spChg chg="add del">
          <ac:chgData name="Frédéric SCHETTINI (Citec)" userId="S::frederic.schettini@citec.ch::9872870b-cc67-40f8-b0c9-c04233be0e99" providerId="AD" clId="Web-{D1BFCEE7-E818-4B1A-844C-DA176D63C8CE}" dt="2023-09-07T16:12:02.294" v="406"/>
          <ac:spMkLst>
            <pc:docMk/>
            <pc:sldMk cId="1651369351" sldId="279"/>
            <ac:spMk id="17" creationId="{A7CF131E-638D-D04B-38C8-7E8690314014}"/>
          </ac:spMkLst>
        </pc:spChg>
        <pc:spChg chg="add del">
          <ac:chgData name="Frédéric SCHETTINI (Citec)" userId="S::frederic.schettini@citec.ch::9872870b-cc67-40f8-b0c9-c04233be0e99" providerId="AD" clId="Web-{D1BFCEE7-E818-4B1A-844C-DA176D63C8CE}" dt="2023-09-07T16:12:32.873" v="411"/>
          <ac:spMkLst>
            <pc:docMk/>
            <pc:sldMk cId="1651369351" sldId="279"/>
            <ac:spMk id="18" creationId="{1D33C765-30CA-DCE9-B250-8541EA6B7A3D}"/>
          </ac:spMkLst>
        </pc:spChg>
        <pc:spChg chg="add del">
          <ac:chgData name="Frédéric SCHETTINI (Citec)" userId="S::frederic.schettini@citec.ch::9872870b-cc67-40f8-b0c9-c04233be0e99" providerId="AD" clId="Web-{D1BFCEE7-E818-4B1A-844C-DA176D63C8CE}" dt="2023-09-07T16:12:41.435" v="413"/>
          <ac:spMkLst>
            <pc:docMk/>
            <pc:sldMk cId="1651369351" sldId="279"/>
            <ac:spMk id="19" creationId="{D9E862DF-4F74-9A91-222F-B518C6E266A6}"/>
          </ac:spMkLst>
        </pc:spChg>
        <pc:spChg chg="add del">
          <ac:chgData name="Frédéric SCHETTINI (Citec)" userId="S::frederic.schettini@citec.ch::9872870b-cc67-40f8-b0c9-c04233be0e99" providerId="AD" clId="Web-{D1BFCEE7-E818-4B1A-844C-DA176D63C8CE}" dt="2023-09-07T16:13:00.639" v="417"/>
          <ac:spMkLst>
            <pc:docMk/>
            <pc:sldMk cId="1651369351" sldId="279"/>
            <ac:spMk id="20" creationId="{73E44079-D96E-72DD-E49F-9F6CF731D8AD}"/>
          </ac:spMkLst>
        </pc:spChg>
        <pc:spChg chg="add mod">
          <ac:chgData name="Frédéric SCHETTINI (Citec)" userId="S::frederic.schettini@citec.ch::9872870b-cc67-40f8-b0c9-c04233be0e99" providerId="AD" clId="Web-{D1BFCEE7-E818-4B1A-844C-DA176D63C8CE}" dt="2023-09-07T16:13:11.514" v="419" actId="1076"/>
          <ac:spMkLst>
            <pc:docMk/>
            <pc:sldMk cId="1651369351" sldId="279"/>
            <ac:spMk id="21" creationId="{F0476A04-C655-DCFD-9C04-B55935B44A06}"/>
          </ac:spMkLst>
        </pc:spChg>
        <pc:picChg chg="mod">
          <ac:chgData name="Frédéric SCHETTINI (Citec)" userId="S::frederic.schettini@citec.ch::9872870b-cc67-40f8-b0c9-c04233be0e99" providerId="AD" clId="Web-{D1BFCEE7-E818-4B1A-844C-DA176D63C8CE}" dt="2023-09-07T14:44:06.090" v="373" actId="1076"/>
          <ac:picMkLst>
            <pc:docMk/>
            <pc:sldMk cId="1651369351" sldId="279"/>
            <ac:picMk id="3" creationId="{C9CA16E1-7119-620A-4BBB-C428BF568E24}"/>
          </ac:picMkLst>
        </pc:picChg>
        <pc:picChg chg="add mod">
          <ac:chgData name="Frédéric SCHETTINI (Citec)" userId="S::frederic.schettini@citec.ch::9872870b-cc67-40f8-b0c9-c04233be0e99" providerId="AD" clId="Web-{D1BFCEE7-E818-4B1A-844C-DA176D63C8CE}" dt="2023-09-07T14:44:08.075" v="378" actId="1076"/>
          <ac:picMkLst>
            <pc:docMk/>
            <pc:sldMk cId="1651369351" sldId="279"/>
            <ac:picMk id="11" creationId="{D8190C3C-B218-4AF7-86C6-B7C6EFB073E5}"/>
          </ac:picMkLst>
        </pc:picChg>
        <pc:picChg chg="add del">
          <ac:chgData name="Frédéric SCHETTINI (Citec)" userId="S::frederic.schettini@citec.ch::9872870b-cc67-40f8-b0c9-c04233be0e99" providerId="AD" clId="Web-{D1BFCEE7-E818-4B1A-844C-DA176D63C8CE}" dt="2023-09-07T14:43:52.700" v="363"/>
          <ac:picMkLst>
            <pc:docMk/>
            <pc:sldMk cId="1651369351" sldId="279"/>
            <ac:picMk id="14" creationId="{C1881AE5-7C23-FD48-686F-359569A7B80C}"/>
          </ac:picMkLst>
        </pc:picChg>
      </pc:sldChg>
      <pc:sldChg chg="modSp">
        <pc:chgData name="Frédéric SCHETTINI (Citec)" userId="S::frederic.schettini@citec.ch::9872870b-cc67-40f8-b0c9-c04233be0e99" providerId="AD" clId="Web-{D1BFCEE7-E818-4B1A-844C-DA176D63C8CE}" dt="2023-09-07T14:42:18.011" v="345" actId="20577"/>
        <pc:sldMkLst>
          <pc:docMk/>
          <pc:sldMk cId="3110593901" sldId="280"/>
        </pc:sldMkLst>
        <pc:spChg chg="mod">
          <ac:chgData name="Frédéric SCHETTINI (Citec)" userId="S::frederic.schettini@citec.ch::9872870b-cc67-40f8-b0c9-c04233be0e99" providerId="AD" clId="Web-{D1BFCEE7-E818-4B1A-844C-DA176D63C8CE}" dt="2023-09-07T14:42:18.011" v="345" actId="20577"/>
          <ac:spMkLst>
            <pc:docMk/>
            <pc:sldMk cId="3110593901" sldId="280"/>
            <ac:spMk id="11" creationId="{AEC7B3E2-7CFB-FA9C-86A7-405D964831F7}"/>
          </ac:spMkLst>
        </pc:spChg>
        <pc:spChg chg="mod">
          <ac:chgData name="Frédéric SCHETTINI (Citec)" userId="S::frederic.schettini@citec.ch::9872870b-cc67-40f8-b0c9-c04233be0e99" providerId="AD" clId="Web-{D1BFCEE7-E818-4B1A-844C-DA176D63C8CE}" dt="2023-09-07T14:41:59.323" v="342" actId="20577"/>
          <ac:spMkLst>
            <pc:docMk/>
            <pc:sldMk cId="3110593901" sldId="280"/>
            <ac:spMk id="13" creationId="{6F3312D1-7362-2451-11BC-A79DEBE0AA9E}"/>
          </ac:spMkLst>
        </pc:spChg>
      </pc:sldChg>
      <pc:sldChg chg="delSp modSp ord">
        <pc:chgData name="Frédéric SCHETTINI (Citec)" userId="S::frederic.schettini@citec.ch::9872870b-cc67-40f8-b0c9-c04233be0e99" providerId="AD" clId="Web-{D1BFCEE7-E818-4B1A-844C-DA176D63C8CE}" dt="2023-09-07T14:39:13.915" v="321" actId="14100"/>
        <pc:sldMkLst>
          <pc:docMk/>
          <pc:sldMk cId="195864132" sldId="281"/>
        </pc:sldMkLst>
        <pc:spChg chg="mod">
          <ac:chgData name="Frédéric SCHETTINI (Citec)" userId="S::frederic.schettini@citec.ch::9872870b-cc67-40f8-b0c9-c04233be0e99" providerId="AD" clId="Web-{D1BFCEE7-E818-4B1A-844C-DA176D63C8CE}" dt="2023-09-07T14:39:13.915" v="321" actId="14100"/>
          <ac:spMkLst>
            <pc:docMk/>
            <pc:sldMk cId="195864132" sldId="281"/>
            <ac:spMk id="2" creationId="{26C2CFF5-18DE-B1DB-4483-6A42242B4AF2}"/>
          </ac:spMkLst>
        </pc:spChg>
        <pc:spChg chg="mod">
          <ac:chgData name="Frédéric SCHETTINI (Citec)" userId="S::frederic.schettini@citec.ch::9872870b-cc67-40f8-b0c9-c04233be0e99" providerId="AD" clId="Web-{D1BFCEE7-E818-4B1A-844C-DA176D63C8CE}" dt="2023-09-07T14:29:06.095" v="194" actId="20577"/>
          <ac:spMkLst>
            <pc:docMk/>
            <pc:sldMk cId="195864132" sldId="281"/>
            <ac:spMk id="9" creationId="{0364D292-95EE-E50D-032E-2B0D9D141D43}"/>
          </ac:spMkLst>
        </pc:spChg>
        <pc:spChg chg="mod">
          <ac:chgData name="Frédéric SCHETTINI (Citec)" userId="S::frederic.schettini@citec.ch::9872870b-cc67-40f8-b0c9-c04233be0e99" providerId="AD" clId="Web-{D1BFCEE7-E818-4B1A-844C-DA176D63C8CE}" dt="2023-09-07T14:39:09.493" v="319" actId="20577"/>
          <ac:spMkLst>
            <pc:docMk/>
            <pc:sldMk cId="195864132" sldId="281"/>
            <ac:spMk id="13" creationId="{6F3312D1-7362-2451-11BC-A79DEBE0AA9E}"/>
          </ac:spMkLst>
        </pc:spChg>
        <pc:spChg chg="mod">
          <ac:chgData name="Frédéric SCHETTINI (Citec)" userId="S::frederic.schettini@citec.ch::9872870b-cc67-40f8-b0c9-c04233be0e99" providerId="AD" clId="Web-{D1BFCEE7-E818-4B1A-844C-DA176D63C8CE}" dt="2023-09-07T14:29:11.923" v="195" actId="14100"/>
          <ac:spMkLst>
            <pc:docMk/>
            <pc:sldMk cId="195864132" sldId="281"/>
            <ac:spMk id="14" creationId="{6D429460-0206-3E82-2B16-B1D382104C58}"/>
          </ac:spMkLst>
        </pc:spChg>
        <pc:spChg chg="del">
          <ac:chgData name="Frédéric SCHETTINI (Citec)" userId="S::frederic.schettini@citec.ch::9872870b-cc67-40f8-b0c9-c04233be0e99" providerId="AD" clId="Web-{D1BFCEE7-E818-4B1A-844C-DA176D63C8CE}" dt="2023-09-07T14:24:25.825" v="0"/>
          <ac:spMkLst>
            <pc:docMk/>
            <pc:sldMk cId="195864132" sldId="281"/>
            <ac:spMk id="15" creationId="{D42ECB52-9CCD-303C-3C8B-773100B71D3C}"/>
          </ac:spMkLst>
        </pc:spChg>
        <pc:spChg chg="mod">
          <ac:chgData name="Frédéric SCHETTINI (Citec)" userId="S::frederic.schettini@citec.ch::9872870b-cc67-40f8-b0c9-c04233be0e99" providerId="AD" clId="Web-{D1BFCEE7-E818-4B1A-844C-DA176D63C8CE}" dt="2023-09-07T14:29:38.048" v="210" actId="14100"/>
          <ac:spMkLst>
            <pc:docMk/>
            <pc:sldMk cId="195864132" sldId="281"/>
            <ac:spMk id="16" creationId="{60DF4E1B-1815-4935-5F40-2D4E130C93C7}"/>
          </ac:spMkLst>
        </pc:spChg>
      </pc:sldChg>
      <pc:sldChg chg="modSp">
        <pc:chgData name="Frédéric SCHETTINI (Citec)" userId="S::frederic.schettini@citec.ch::9872870b-cc67-40f8-b0c9-c04233be0e99" providerId="AD" clId="Web-{D1BFCEE7-E818-4B1A-844C-DA176D63C8CE}" dt="2023-09-07T14:34:12.177" v="217" actId="14100"/>
        <pc:sldMkLst>
          <pc:docMk/>
          <pc:sldMk cId="1182122997" sldId="282"/>
        </pc:sldMkLst>
        <pc:spChg chg="mod">
          <ac:chgData name="Frédéric SCHETTINI (Citec)" userId="S::frederic.schettini@citec.ch::9872870b-cc67-40f8-b0c9-c04233be0e99" providerId="AD" clId="Web-{D1BFCEE7-E818-4B1A-844C-DA176D63C8CE}" dt="2023-09-07T14:34:08.723" v="216" actId="14100"/>
          <ac:spMkLst>
            <pc:docMk/>
            <pc:sldMk cId="1182122997" sldId="282"/>
            <ac:spMk id="10" creationId="{2D87CDC5-A3D0-68D9-6CD9-61E3608AF17B}"/>
          </ac:spMkLst>
        </pc:spChg>
        <pc:spChg chg="mod">
          <ac:chgData name="Frédéric SCHETTINI (Citec)" userId="S::frederic.schettini@citec.ch::9872870b-cc67-40f8-b0c9-c04233be0e99" providerId="AD" clId="Web-{D1BFCEE7-E818-4B1A-844C-DA176D63C8CE}" dt="2023-09-07T14:34:12.177" v="217" actId="14100"/>
          <ac:spMkLst>
            <pc:docMk/>
            <pc:sldMk cId="1182122997" sldId="282"/>
            <ac:spMk id="11" creationId="{E9555E86-6452-B3CE-D4FE-97D8CA9D732C}"/>
          </ac:spMkLst>
        </pc:spChg>
      </pc:sldChg>
      <pc:sldChg chg="modSp ord">
        <pc:chgData name="Frédéric SCHETTINI (Citec)" userId="S::frederic.schettini@citec.ch::9872870b-cc67-40f8-b0c9-c04233be0e99" providerId="AD" clId="Web-{D1BFCEE7-E818-4B1A-844C-DA176D63C8CE}" dt="2023-09-07T14:30:29.502" v="214" actId="14100"/>
        <pc:sldMkLst>
          <pc:docMk/>
          <pc:sldMk cId="3774912578" sldId="283"/>
        </pc:sldMkLst>
        <pc:spChg chg="mod">
          <ac:chgData name="Frédéric SCHETTINI (Citec)" userId="S::frederic.schettini@citec.ch::9872870b-cc67-40f8-b0c9-c04233be0e99" providerId="AD" clId="Web-{D1BFCEE7-E818-4B1A-844C-DA176D63C8CE}" dt="2023-09-07T14:30:29.502" v="214" actId="14100"/>
          <ac:spMkLst>
            <pc:docMk/>
            <pc:sldMk cId="3774912578" sldId="283"/>
            <ac:spMk id="9" creationId="{0364D292-95EE-E50D-032E-2B0D9D141D43}"/>
          </ac:spMkLst>
        </pc:spChg>
      </pc:sldChg>
    </pc:docChg>
  </pc:docChgLst>
  <pc:docChgLst>
    <pc:chgData name="Frédéric SCHETTINI (Citec)" userId="S::frederic.schettini@citec.ch::9872870b-cc67-40f8-b0c9-c04233be0e99" providerId="AD" clId="Web-{03733BA7-6C38-45AF-B980-8C7F5585F0E1}"/>
    <pc:docChg chg="modSld">
      <pc:chgData name="Frédéric SCHETTINI (Citec)" userId="S::frederic.schettini@citec.ch::9872870b-cc67-40f8-b0c9-c04233be0e99" providerId="AD" clId="Web-{03733BA7-6C38-45AF-B980-8C7F5585F0E1}" dt="2023-09-08T07:12:49.205" v="55" actId="20577"/>
      <pc:docMkLst>
        <pc:docMk/>
      </pc:docMkLst>
      <pc:sldChg chg="modSp">
        <pc:chgData name="Frédéric SCHETTINI (Citec)" userId="S::frederic.schettini@citec.ch::9872870b-cc67-40f8-b0c9-c04233be0e99" providerId="AD" clId="Web-{03733BA7-6C38-45AF-B980-8C7F5585F0E1}" dt="2023-09-08T07:10:24.325" v="22" actId="20577"/>
        <pc:sldMkLst>
          <pc:docMk/>
          <pc:sldMk cId="1494585796" sldId="256"/>
        </pc:sldMkLst>
        <pc:spChg chg="mod">
          <ac:chgData name="Frédéric SCHETTINI (Citec)" userId="S::frederic.schettini@citec.ch::9872870b-cc67-40f8-b0c9-c04233be0e99" providerId="AD" clId="Web-{03733BA7-6C38-45AF-B980-8C7F5585F0E1}" dt="2023-09-08T07:10:24.325" v="22" actId="20577"/>
          <ac:spMkLst>
            <pc:docMk/>
            <pc:sldMk cId="1494585796" sldId="256"/>
            <ac:spMk id="3" creationId="{C9581861-777D-5DA4-4442-DAF84758754D}"/>
          </ac:spMkLst>
        </pc:spChg>
      </pc:sldChg>
      <pc:sldChg chg="modSp">
        <pc:chgData name="Frédéric SCHETTINI (Citec)" userId="S::frederic.schettini@citec.ch::9872870b-cc67-40f8-b0c9-c04233be0e99" providerId="AD" clId="Web-{03733BA7-6C38-45AF-B980-8C7F5585F0E1}" dt="2023-09-08T07:12:49.205" v="55" actId="20577"/>
        <pc:sldMkLst>
          <pc:docMk/>
          <pc:sldMk cId="1207728997" sldId="284"/>
        </pc:sldMkLst>
        <pc:spChg chg="mod">
          <ac:chgData name="Frédéric SCHETTINI (Citec)" userId="S::frederic.schettini@citec.ch::9872870b-cc67-40f8-b0c9-c04233be0e99" providerId="AD" clId="Web-{03733BA7-6C38-45AF-B980-8C7F5585F0E1}" dt="2023-09-08T07:12:49.205" v="55" actId="20577"/>
          <ac:spMkLst>
            <pc:docMk/>
            <pc:sldMk cId="1207728997" sldId="284"/>
            <ac:spMk id="4" creationId="{2BA2E7C2-352E-08E3-6631-A0AE74A0B0E7}"/>
          </ac:spMkLst>
        </pc:spChg>
      </pc:sldChg>
    </pc:docChg>
  </pc:docChgLst>
  <pc:docChgLst>
    <pc:chgData name="Yahya YOUNES (Citec)" userId="c789e526-17ed-41ce-834a-7191a57daea0" providerId="ADAL" clId="{0FDEE601-1A51-4160-9E28-F0C481AEBAC1}"/>
    <pc:docChg chg="undo custSel addSld modSld">
      <pc:chgData name="Yahya YOUNES (Citec)" userId="c789e526-17ed-41ce-834a-7191a57daea0" providerId="ADAL" clId="{0FDEE601-1A51-4160-9E28-F0C481AEBAC1}" dt="2023-09-07T14:59:18.362" v="883" actId="1076"/>
      <pc:docMkLst>
        <pc:docMk/>
      </pc:docMkLst>
      <pc:sldChg chg="modSp mod">
        <pc:chgData name="Yahya YOUNES (Citec)" userId="c789e526-17ed-41ce-834a-7191a57daea0" providerId="ADAL" clId="{0FDEE601-1A51-4160-9E28-F0C481AEBAC1}" dt="2023-09-07T14:58:59.911" v="882" actId="20577"/>
        <pc:sldMkLst>
          <pc:docMk/>
          <pc:sldMk cId="3796182739" sldId="257"/>
        </pc:sldMkLst>
        <pc:spChg chg="mod">
          <ac:chgData name="Yahya YOUNES (Citec)" userId="c789e526-17ed-41ce-834a-7191a57daea0" providerId="ADAL" clId="{0FDEE601-1A51-4160-9E28-F0C481AEBAC1}" dt="2023-09-07T14:58:59.911" v="882" actId="20577"/>
          <ac:spMkLst>
            <pc:docMk/>
            <pc:sldMk cId="3796182739" sldId="257"/>
            <ac:spMk id="9" creationId="{0364D292-95EE-E50D-032E-2B0D9D141D43}"/>
          </ac:spMkLst>
        </pc:spChg>
        <pc:spChg chg="mod">
          <ac:chgData name="Yahya YOUNES (Citec)" userId="c789e526-17ed-41ce-834a-7191a57daea0" providerId="ADAL" clId="{0FDEE601-1A51-4160-9E28-F0C481AEBAC1}" dt="2023-09-07T14:43:20.480" v="551" actId="114"/>
          <ac:spMkLst>
            <pc:docMk/>
            <pc:sldMk cId="3796182739" sldId="257"/>
            <ac:spMk id="13" creationId="{6F3312D1-7362-2451-11BC-A79DEBE0AA9E}"/>
          </ac:spMkLst>
        </pc:spChg>
      </pc:sldChg>
      <pc:sldChg chg="modSp mod">
        <pc:chgData name="Yahya YOUNES (Citec)" userId="c789e526-17ed-41ce-834a-7191a57daea0" providerId="ADAL" clId="{0FDEE601-1A51-4160-9E28-F0C481AEBAC1}" dt="2023-09-07T14:44:11.134" v="557" actId="114"/>
        <pc:sldMkLst>
          <pc:docMk/>
          <pc:sldMk cId="3309490688" sldId="258"/>
        </pc:sldMkLst>
        <pc:spChg chg="mod">
          <ac:chgData name="Yahya YOUNES (Citec)" userId="c789e526-17ed-41ce-834a-7191a57daea0" providerId="ADAL" clId="{0FDEE601-1A51-4160-9E28-F0C481AEBAC1}" dt="2023-09-07T14:44:11.134" v="557" actId="114"/>
          <ac:spMkLst>
            <pc:docMk/>
            <pc:sldMk cId="3309490688" sldId="258"/>
            <ac:spMk id="10" creationId="{FCEC5080-D9E2-0E89-1A8C-91CEA0B83004}"/>
          </ac:spMkLst>
        </pc:spChg>
      </pc:sldChg>
      <pc:sldChg chg="modSp mod">
        <pc:chgData name="Yahya YOUNES (Citec)" userId="c789e526-17ed-41ce-834a-7191a57daea0" providerId="ADAL" clId="{0FDEE601-1A51-4160-9E28-F0C481AEBAC1}" dt="2023-09-07T14:44:26.296" v="558" actId="114"/>
        <pc:sldMkLst>
          <pc:docMk/>
          <pc:sldMk cId="2656697054" sldId="259"/>
        </pc:sldMkLst>
        <pc:spChg chg="mod">
          <ac:chgData name="Yahya YOUNES (Citec)" userId="c789e526-17ed-41ce-834a-7191a57daea0" providerId="ADAL" clId="{0FDEE601-1A51-4160-9E28-F0C481AEBAC1}" dt="2023-09-07T14:44:26.296" v="558" actId="114"/>
          <ac:spMkLst>
            <pc:docMk/>
            <pc:sldMk cId="2656697054" sldId="259"/>
            <ac:spMk id="18" creationId="{C87CA47A-3699-547B-AAFA-134AE8123341}"/>
          </ac:spMkLst>
        </pc:spChg>
      </pc:sldChg>
      <pc:sldChg chg="modSp mod">
        <pc:chgData name="Yahya YOUNES (Citec)" userId="c789e526-17ed-41ce-834a-7191a57daea0" providerId="ADAL" clId="{0FDEE601-1A51-4160-9E28-F0C481AEBAC1}" dt="2023-09-07T14:45:40.706" v="561" actId="1076"/>
        <pc:sldMkLst>
          <pc:docMk/>
          <pc:sldMk cId="561595997" sldId="264"/>
        </pc:sldMkLst>
        <pc:spChg chg="mod">
          <ac:chgData name="Yahya YOUNES (Citec)" userId="c789e526-17ed-41ce-834a-7191a57daea0" providerId="ADAL" clId="{0FDEE601-1A51-4160-9E28-F0C481AEBAC1}" dt="2023-09-07T14:45:40.706" v="561" actId="1076"/>
          <ac:spMkLst>
            <pc:docMk/>
            <pc:sldMk cId="561595997" sldId="264"/>
            <ac:spMk id="10" creationId="{C45D9DD9-02C1-DF6F-7074-3E9C9AD0315F}"/>
          </ac:spMkLst>
        </pc:spChg>
      </pc:sldChg>
      <pc:sldChg chg="modSp mod">
        <pc:chgData name="Yahya YOUNES (Citec)" userId="c789e526-17ed-41ce-834a-7191a57daea0" providerId="ADAL" clId="{0FDEE601-1A51-4160-9E28-F0C481AEBAC1}" dt="2023-09-07T14:42:20.960" v="547" actId="114"/>
        <pc:sldMkLst>
          <pc:docMk/>
          <pc:sldMk cId="85975926" sldId="265"/>
        </pc:sldMkLst>
        <pc:spChg chg="mod">
          <ac:chgData name="Yahya YOUNES (Citec)" userId="c789e526-17ed-41ce-834a-7191a57daea0" providerId="ADAL" clId="{0FDEE601-1A51-4160-9E28-F0C481AEBAC1}" dt="2023-09-07T14:42:20.960" v="547" actId="114"/>
          <ac:spMkLst>
            <pc:docMk/>
            <pc:sldMk cId="85975926" sldId="265"/>
            <ac:spMk id="24" creationId="{312250BB-CA4E-273B-E5B5-A2E98B065116}"/>
          </ac:spMkLst>
        </pc:spChg>
      </pc:sldChg>
      <pc:sldChg chg="modSp mod">
        <pc:chgData name="Yahya YOUNES (Citec)" userId="c789e526-17ed-41ce-834a-7191a57daea0" providerId="ADAL" clId="{0FDEE601-1A51-4160-9E28-F0C481AEBAC1}" dt="2023-09-07T14:46:04.029" v="564" actId="108"/>
        <pc:sldMkLst>
          <pc:docMk/>
          <pc:sldMk cId="2254851092" sldId="266"/>
        </pc:sldMkLst>
        <pc:spChg chg="mod">
          <ac:chgData name="Yahya YOUNES (Citec)" userId="c789e526-17ed-41ce-834a-7191a57daea0" providerId="ADAL" clId="{0FDEE601-1A51-4160-9E28-F0C481AEBAC1}" dt="2023-09-07T14:46:04.029" v="564" actId="108"/>
          <ac:spMkLst>
            <pc:docMk/>
            <pc:sldMk cId="2254851092" sldId="266"/>
            <ac:spMk id="10" creationId="{C45D9DD9-02C1-DF6F-7074-3E9C9AD0315F}"/>
          </ac:spMkLst>
        </pc:spChg>
        <pc:spChg chg="mod">
          <ac:chgData name="Yahya YOUNES (Citec)" userId="c789e526-17ed-41ce-834a-7191a57daea0" providerId="ADAL" clId="{0FDEE601-1A51-4160-9E28-F0C481AEBAC1}" dt="2023-09-07T14:45:53.850" v="563" actId="1076"/>
          <ac:spMkLst>
            <pc:docMk/>
            <pc:sldMk cId="2254851092" sldId="266"/>
            <ac:spMk id="16" creationId="{3FA719AE-6926-F937-6D6A-30C08D5BA8BA}"/>
          </ac:spMkLst>
        </pc:spChg>
      </pc:sldChg>
      <pc:sldChg chg="modSp mod">
        <pc:chgData name="Yahya YOUNES (Citec)" userId="c789e526-17ed-41ce-834a-7191a57daea0" providerId="ADAL" clId="{0FDEE601-1A51-4160-9E28-F0C481AEBAC1}" dt="2023-09-07T14:47:23.587" v="566" actId="313"/>
        <pc:sldMkLst>
          <pc:docMk/>
          <pc:sldMk cId="2156847597" sldId="269"/>
        </pc:sldMkLst>
        <pc:spChg chg="mod">
          <ac:chgData name="Yahya YOUNES (Citec)" userId="c789e526-17ed-41ce-834a-7191a57daea0" providerId="ADAL" clId="{0FDEE601-1A51-4160-9E28-F0C481AEBAC1}" dt="2023-09-07T14:47:23.587" v="566" actId="313"/>
          <ac:spMkLst>
            <pc:docMk/>
            <pc:sldMk cId="2156847597" sldId="269"/>
            <ac:spMk id="8" creationId="{46215F0A-5B2D-1B6C-CE5F-65B6964E83A4}"/>
          </ac:spMkLst>
        </pc:spChg>
      </pc:sldChg>
      <pc:sldChg chg="modSp mod">
        <pc:chgData name="Yahya YOUNES (Citec)" userId="c789e526-17ed-41ce-834a-7191a57daea0" providerId="ADAL" clId="{0FDEE601-1A51-4160-9E28-F0C481AEBAC1}" dt="2023-09-07T14:47:54.807" v="570" actId="114"/>
        <pc:sldMkLst>
          <pc:docMk/>
          <pc:sldMk cId="2979569646" sldId="271"/>
        </pc:sldMkLst>
        <pc:spChg chg="mod">
          <ac:chgData name="Yahya YOUNES (Citec)" userId="c789e526-17ed-41ce-834a-7191a57daea0" providerId="ADAL" clId="{0FDEE601-1A51-4160-9E28-F0C481AEBAC1}" dt="2023-09-07T14:47:54.807" v="570" actId="114"/>
          <ac:spMkLst>
            <pc:docMk/>
            <pc:sldMk cId="2979569646" sldId="271"/>
            <ac:spMk id="13" creationId="{151C5351-BDC1-A4AD-DEEF-F62CCA87E3E5}"/>
          </ac:spMkLst>
        </pc:spChg>
      </pc:sldChg>
      <pc:sldChg chg="modSp mod">
        <pc:chgData name="Yahya YOUNES (Citec)" userId="c789e526-17ed-41ce-834a-7191a57daea0" providerId="ADAL" clId="{0FDEE601-1A51-4160-9E28-F0C481AEBAC1}" dt="2023-09-07T14:48:16.302" v="573" actId="114"/>
        <pc:sldMkLst>
          <pc:docMk/>
          <pc:sldMk cId="3455108253" sldId="272"/>
        </pc:sldMkLst>
        <pc:spChg chg="mod">
          <ac:chgData name="Yahya YOUNES (Citec)" userId="c789e526-17ed-41ce-834a-7191a57daea0" providerId="ADAL" clId="{0FDEE601-1A51-4160-9E28-F0C481AEBAC1}" dt="2023-09-07T14:48:16.302" v="573" actId="114"/>
          <ac:spMkLst>
            <pc:docMk/>
            <pc:sldMk cId="3455108253" sldId="272"/>
            <ac:spMk id="10" creationId="{8A44A89C-CCA5-663F-F145-3D3070238906}"/>
          </ac:spMkLst>
        </pc:spChg>
      </pc:sldChg>
      <pc:sldChg chg="modSp mod">
        <pc:chgData name="Yahya YOUNES (Citec)" userId="c789e526-17ed-41ce-834a-7191a57daea0" providerId="ADAL" clId="{0FDEE601-1A51-4160-9E28-F0C481AEBAC1}" dt="2023-09-07T14:49:05.880" v="586" actId="114"/>
        <pc:sldMkLst>
          <pc:docMk/>
          <pc:sldMk cId="4104887178" sldId="274"/>
        </pc:sldMkLst>
        <pc:spChg chg="mod">
          <ac:chgData name="Yahya YOUNES (Citec)" userId="c789e526-17ed-41ce-834a-7191a57daea0" providerId="ADAL" clId="{0FDEE601-1A51-4160-9E28-F0C481AEBAC1}" dt="2023-09-07T14:48:59.702" v="584" actId="114"/>
          <ac:spMkLst>
            <pc:docMk/>
            <pc:sldMk cId="4104887178" sldId="274"/>
            <ac:spMk id="13" creationId="{151C5351-BDC1-A4AD-DEEF-F62CCA87E3E5}"/>
          </ac:spMkLst>
        </pc:spChg>
        <pc:spChg chg="mod">
          <ac:chgData name="Yahya YOUNES (Citec)" userId="c789e526-17ed-41ce-834a-7191a57daea0" providerId="ADAL" clId="{0FDEE601-1A51-4160-9E28-F0C481AEBAC1}" dt="2023-09-07T14:49:05.880" v="586" actId="114"/>
          <ac:spMkLst>
            <pc:docMk/>
            <pc:sldMk cId="4104887178" sldId="274"/>
            <ac:spMk id="16" creationId="{2F96DD50-C5B5-7929-C1BC-BB3D7CCA3FE8}"/>
          </ac:spMkLst>
        </pc:spChg>
      </pc:sldChg>
      <pc:sldChg chg="modSp mod">
        <pc:chgData name="Yahya YOUNES (Citec)" userId="c789e526-17ed-41ce-834a-7191a57daea0" providerId="ADAL" clId="{0FDEE601-1A51-4160-9E28-F0C481AEBAC1}" dt="2023-09-07T14:48:51.046" v="579" actId="207"/>
        <pc:sldMkLst>
          <pc:docMk/>
          <pc:sldMk cId="2595530184" sldId="275"/>
        </pc:sldMkLst>
        <pc:spChg chg="mod">
          <ac:chgData name="Yahya YOUNES (Citec)" userId="c789e526-17ed-41ce-834a-7191a57daea0" providerId="ADAL" clId="{0FDEE601-1A51-4160-9E28-F0C481AEBAC1}" dt="2023-09-07T14:48:51.046" v="579" actId="207"/>
          <ac:spMkLst>
            <pc:docMk/>
            <pc:sldMk cId="2595530184" sldId="275"/>
            <ac:spMk id="24" creationId="{2A320A58-F4D7-10C2-292E-2F8D1470A273}"/>
          </ac:spMkLst>
        </pc:spChg>
      </pc:sldChg>
      <pc:sldChg chg="modSp mod">
        <pc:chgData name="Yahya YOUNES (Citec)" userId="c789e526-17ed-41ce-834a-7191a57daea0" providerId="ADAL" clId="{0FDEE601-1A51-4160-9E28-F0C481AEBAC1}" dt="2023-09-07T14:43:58.392" v="556" actId="114"/>
        <pc:sldMkLst>
          <pc:docMk/>
          <pc:sldMk cId="1064280631" sldId="278"/>
        </pc:sldMkLst>
        <pc:spChg chg="mod">
          <ac:chgData name="Yahya YOUNES (Citec)" userId="c789e526-17ed-41ce-834a-7191a57daea0" providerId="ADAL" clId="{0FDEE601-1A51-4160-9E28-F0C481AEBAC1}" dt="2023-09-07T14:43:43.182" v="552" actId="114"/>
          <ac:spMkLst>
            <pc:docMk/>
            <pc:sldMk cId="1064280631" sldId="278"/>
            <ac:spMk id="9" creationId="{0364D292-95EE-E50D-032E-2B0D9D141D43}"/>
          </ac:spMkLst>
        </pc:spChg>
        <pc:spChg chg="mod">
          <ac:chgData name="Yahya YOUNES (Citec)" userId="c789e526-17ed-41ce-834a-7191a57daea0" providerId="ADAL" clId="{0FDEE601-1A51-4160-9E28-F0C481AEBAC1}" dt="2023-09-07T14:43:58.392" v="556" actId="114"/>
          <ac:spMkLst>
            <pc:docMk/>
            <pc:sldMk cId="1064280631" sldId="278"/>
            <ac:spMk id="13" creationId="{6F3312D1-7362-2451-11BC-A79DEBE0AA9E}"/>
          </ac:spMkLst>
        </pc:spChg>
      </pc:sldChg>
      <pc:sldChg chg="modSp mod">
        <pc:chgData name="Yahya YOUNES (Citec)" userId="c789e526-17ed-41ce-834a-7191a57daea0" providerId="ADAL" clId="{0FDEE601-1A51-4160-9E28-F0C481AEBAC1}" dt="2023-09-07T14:59:18.362" v="883" actId="1076"/>
        <pc:sldMkLst>
          <pc:docMk/>
          <pc:sldMk cId="1651369351" sldId="279"/>
        </pc:sldMkLst>
        <pc:spChg chg="mod">
          <ac:chgData name="Yahya YOUNES (Citec)" userId="c789e526-17ed-41ce-834a-7191a57daea0" providerId="ADAL" clId="{0FDEE601-1A51-4160-9E28-F0C481AEBAC1}" dt="2023-09-07T14:59:18.362" v="883" actId="1076"/>
          <ac:spMkLst>
            <pc:docMk/>
            <pc:sldMk cId="1651369351" sldId="279"/>
            <ac:spMk id="10" creationId="{2D9546D9-013B-B4A2-3D2A-801A82D8855A}"/>
          </ac:spMkLst>
        </pc:spChg>
      </pc:sldChg>
      <pc:sldChg chg="modSp mod">
        <pc:chgData name="Yahya YOUNES (Citec)" userId="c789e526-17ed-41ce-834a-7191a57daea0" providerId="ADAL" clId="{0FDEE601-1A51-4160-9E28-F0C481AEBAC1}" dt="2023-09-07T14:39:58.624" v="546" actId="20577"/>
        <pc:sldMkLst>
          <pc:docMk/>
          <pc:sldMk cId="3110593901" sldId="280"/>
        </pc:sldMkLst>
        <pc:spChg chg="mod">
          <ac:chgData name="Yahya YOUNES (Citec)" userId="c789e526-17ed-41ce-834a-7191a57daea0" providerId="ADAL" clId="{0FDEE601-1A51-4160-9E28-F0C481AEBAC1}" dt="2023-09-07T14:39:55.075" v="542" actId="1076"/>
          <ac:spMkLst>
            <pc:docMk/>
            <pc:sldMk cId="3110593901" sldId="280"/>
            <ac:spMk id="11" creationId="{AEC7B3E2-7CFB-FA9C-86A7-405D964831F7}"/>
          </ac:spMkLst>
        </pc:spChg>
        <pc:spChg chg="mod">
          <ac:chgData name="Yahya YOUNES (Citec)" userId="c789e526-17ed-41ce-834a-7191a57daea0" providerId="ADAL" clId="{0FDEE601-1A51-4160-9E28-F0C481AEBAC1}" dt="2023-09-07T14:39:58.624" v="546" actId="20577"/>
          <ac:spMkLst>
            <pc:docMk/>
            <pc:sldMk cId="3110593901" sldId="280"/>
            <ac:spMk id="13" creationId="{6F3312D1-7362-2451-11BC-A79DEBE0AA9E}"/>
          </ac:spMkLst>
        </pc:spChg>
      </pc:sldChg>
      <pc:sldChg chg="modSp mod">
        <pc:chgData name="Yahya YOUNES (Citec)" userId="c789e526-17ed-41ce-834a-7191a57daea0" providerId="ADAL" clId="{0FDEE601-1A51-4160-9E28-F0C481AEBAC1}" dt="2023-09-07T14:43:01.047" v="550" actId="114"/>
        <pc:sldMkLst>
          <pc:docMk/>
          <pc:sldMk cId="195864132" sldId="281"/>
        </pc:sldMkLst>
        <pc:spChg chg="mod">
          <ac:chgData name="Yahya YOUNES (Citec)" userId="c789e526-17ed-41ce-834a-7191a57daea0" providerId="ADAL" clId="{0FDEE601-1A51-4160-9E28-F0C481AEBAC1}" dt="2023-09-07T14:14:33.220" v="0" actId="179"/>
          <ac:spMkLst>
            <pc:docMk/>
            <pc:sldMk cId="195864132" sldId="281"/>
            <ac:spMk id="2" creationId="{26C2CFF5-18DE-B1DB-4483-6A42242B4AF2}"/>
          </ac:spMkLst>
        </pc:spChg>
        <pc:spChg chg="mod">
          <ac:chgData name="Yahya YOUNES (Citec)" userId="c789e526-17ed-41ce-834a-7191a57daea0" providerId="ADAL" clId="{0FDEE601-1A51-4160-9E28-F0C481AEBAC1}" dt="2023-09-07T14:43:01.047" v="550" actId="114"/>
          <ac:spMkLst>
            <pc:docMk/>
            <pc:sldMk cId="195864132" sldId="281"/>
            <ac:spMk id="16" creationId="{60DF4E1B-1815-4935-5F40-2D4E130C93C7}"/>
          </ac:spMkLst>
        </pc:spChg>
      </pc:sldChg>
      <pc:sldChg chg="modSp mod">
        <pc:chgData name="Yahya YOUNES (Citec)" userId="c789e526-17ed-41ce-834a-7191a57daea0" providerId="ADAL" clId="{0FDEE601-1A51-4160-9E28-F0C481AEBAC1}" dt="2023-09-07T14:42:52.050" v="549" actId="114"/>
        <pc:sldMkLst>
          <pc:docMk/>
          <pc:sldMk cId="3774912578" sldId="283"/>
        </pc:sldMkLst>
        <pc:spChg chg="mod">
          <ac:chgData name="Yahya YOUNES (Citec)" userId="c789e526-17ed-41ce-834a-7191a57daea0" providerId="ADAL" clId="{0FDEE601-1A51-4160-9E28-F0C481AEBAC1}" dt="2023-09-07T14:42:47.758" v="548" actId="114"/>
          <ac:spMkLst>
            <pc:docMk/>
            <pc:sldMk cId="3774912578" sldId="283"/>
            <ac:spMk id="13" creationId="{6F3312D1-7362-2451-11BC-A79DEBE0AA9E}"/>
          </ac:spMkLst>
        </pc:spChg>
        <pc:spChg chg="mod">
          <ac:chgData name="Yahya YOUNES (Citec)" userId="c789e526-17ed-41ce-834a-7191a57daea0" providerId="ADAL" clId="{0FDEE601-1A51-4160-9E28-F0C481AEBAC1}" dt="2023-09-07T14:42:52.050" v="549" actId="114"/>
          <ac:spMkLst>
            <pc:docMk/>
            <pc:sldMk cId="3774912578" sldId="283"/>
            <ac:spMk id="16" creationId="{60DF4E1B-1815-4935-5F40-2D4E130C93C7}"/>
          </ac:spMkLst>
        </pc:spChg>
      </pc:sldChg>
      <pc:sldChg chg="addSp delSp modSp add mod">
        <pc:chgData name="Yahya YOUNES (Citec)" userId="c789e526-17ed-41ce-834a-7191a57daea0" providerId="ADAL" clId="{0FDEE601-1A51-4160-9E28-F0C481AEBAC1}" dt="2023-09-07T14:57:50.570" v="774" actId="21"/>
        <pc:sldMkLst>
          <pc:docMk/>
          <pc:sldMk cId="1207728997" sldId="284"/>
        </pc:sldMkLst>
        <pc:spChg chg="mod">
          <ac:chgData name="Yahya YOUNES (Citec)" userId="c789e526-17ed-41ce-834a-7191a57daea0" providerId="ADAL" clId="{0FDEE601-1A51-4160-9E28-F0C481AEBAC1}" dt="2023-09-07T14:25:08.822" v="20" actId="1076"/>
          <ac:spMkLst>
            <pc:docMk/>
            <pc:sldMk cId="1207728997" sldId="284"/>
            <ac:spMk id="2" creationId="{7A8E95AC-D0C1-5E2F-B3DF-1E366235E858}"/>
          </ac:spMkLst>
        </pc:spChg>
        <pc:spChg chg="del">
          <ac:chgData name="Yahya YOUNES (Citec)" userId="c789e526-17ed-41ce-834a-7191a57daea0" providerId="ADAL" clId="{0FDEE601-1A51-4160-9E28-F0C481AEBAC1}" dt="2023-09-07T14:26:27.144" v="269" actId="478"/>
          <ac:spMkLst>
            <pc:docMk/>
            <pc:sldMk cId="1207728997" sldId="284"/>
            <ac:spMk id="3" creationId="{C9581861-777D-5DA4-4442-DAF84758754D}"/>
          </ac:spMkLst>
        </pc:spChg>
        <pc:spChg chg="add mod">
          <ac:chgData name="Yahya YOUNES (Citec)" userId="c789e526-17ed-41ce-834a-7191a57daea0" providerId="ADAL" clId="{0FDEE601-1A51-4160-9E28-F0C481AEBAC1}" dt="2023-09-07T14:57:50.570" v="774" actId="21"/>
          <ac:spMkLst>
            <pc:docMk/>
            <pc:sldMk cId="1207728997" sldId="284"/>
            <ac:spMk id="4" creationId="{2BA2E7C2-352E-08E3-6631-A0AE74A0B0E7}"/>
          </ac:spMkLst>
        </pc:spChg>
        <pc:spChg chg="add del mod">
          <ac:chgData name="Yahya YOUNES (Citec)" userId="c789e526-17ed-41ce-834a-7191a57daea0" providerId="ADAL" clId="{0FDEE601-1A51-4160-9E28-F0C481AEBAC1}" dt="2023-09-07T14:26:38.685" v="271" actId="478"/>
          <ac:spMkLst>
            <pc:docMk/>
            <pc:sldMk cId="1207728997" sldId="284"/>
            <ac:spMk id="8" creationId="{EDD7E5CC-8454-E6BB-C2EE-E36EE86CD9AD}"/>
          </ac:spMkLst>
        </pc:spChg>
        <pc:cxnChg chg="del">
          <ac:chgData name="Yahya YOUNES (Citec)" userId="c789e526-17ed-41ce-834a-7191a57daea0" providerId="ADAL" clId="{0FDEE601-1A51-4160-9E28-F0C481AEBAC1}" dt="2023-09-07T14:26:25.089" v="268" actId="478"/>
          <ac:cxnSpMkLst>
            <pc:docMk/>
            <pc:sldMk cId="1207728997" sldId="284"/>
            <ac:cxnSpMk id="13" creationId="{5F96D456-37B2-DF99-DD0A-4EE7C640528A}"/>
          </ac:cxnSpMkLst>
        </pc:cxnChg>
        <pc:cxnChg chg="del">
          <ac:chgData name="Yahya YOUNES (Citec)" userId="c789e526-17ed-41ce-834a-7191a57daea0" providerId="ADAL" clId="{0FDEE601-1A51-4160-9E28-F0C481AEBAC1}" dt="2023-09-07T14:26:24.246" v="267" actId="478"/>
          <ac:cxnSpMkLst>
            <pc:docMk/>
            <pc:sldMk cId="1207728997" sldId="284"/>
            <ac:cxnSpMk id="14" creationId="{24B06DBE-5D0B-8C41-1AE2-C974CC53215B}"/>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8T09:26:06.3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8T09:26:06.3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8T09:26:06.3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8T09:26:06.3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8T09:26:06.3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8T09:26:06.3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AE59D-2E65-724D-700C-553418F9218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6A58AD7-600F-2C3C-F03B-8546A366F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7EA3731-52ED-9265-9731-2FF3E231A9F5}"/>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5" name="Espace réservé du pied de page 4">
            <a:extLst>
              <a:ext uri="{FF2B5EF4-FFF2-40B4-BE49-F238E27FC236}">
                <a16:creationId xmlns:a16="http://schemas.microsoft.com/office/drawing/2014/main" id="{06159AB1-9F1F-852F-B59A-5D84A2ECCD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F8D8430-9C08-C73A-03C9-0DB4B125D426}"/>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4113544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0D83DA-F760-50DB-57D3-C2B3BF68571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F6F5AD7-528D-B3C5-072F-F0B97A0C340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1C673A1-9FF2-A6E8-682C-0A19DCDBBCD5}"/>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5" name="Espace réservé du pied de page 4">
            <a:extLst>
              <a:ext uri="{FF2B5EF4-FFF2-40B4-BE49-F238E27FC236}">
                <a16:creationId xmlns:a16="http://schemas.microsoft.com/office/drawing/2014/main" id="{6027BB36-A6BA-C478-5C56-79BE418F84E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0DEFA80-6F8E-B839-9B1B-EA0794E73E71}"/>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2046119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AB53C34-3E8B-7855-8A7D-0B73FC71C9F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E368857-8555-51C3-F4E1-076E3D323E0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8B8D79F-F8AC-1D74-FE90-FCE8946B5A77}"/>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5" name="Espace réservé du pied de page 4">
            <a:extLst>
              <a:ext uri="{FF2B5EF4-FFF2-40B4-BE49-F238E27FC236}">
                <a16:creationId xmlns:a16="http://schemas.microsoft.com/office/drawing/2014/main" id="{D88A9CED-4EBE-8F0D-325B-192073884CB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1DFF8E-0090-B3A7-E4BE-3DCA60159247}"/>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262432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5DEF61-D4CB-FE65-473F-E1CEFDE4FC2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44C11AD-551A-AD79-C2A8-D69C7A4618F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C6F816-5567-0581-D983-D5AB56141D45}"/>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5" name="Espace réservé du pied de page 4">
            <a:extLst>
              <a:ext uri="{FF2B5EF4-FFF2-40B4-BE49-F238E27FC236}">
                <a16:creationId xmlns:a16="http://schemas.microsoft.com/office/drawing/2014/main" id="{780B2049-61EF-207F-365A-34345C106D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7BE47E-7D83-98F1-C689-D747BC5A3666}"/>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413575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E71C1-65CD-177D-1BB9-D87F2FE716D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13B81F-7ADA-083A-29E8-F52F69DABB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C34383F-4338-2569-A6B4-58B2709B4858}"/>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5" name="Espace réservé du pied de page 4">
            <a:extLst>
              <a:ext uri="{FF2B5EF4-FFF2-40B4-BE49-F238E27FC236}">
                <a16:creationId xmlns:a16="http://schemas.microsoft.com/office/drawing/2014/main" id="{38C429B5-3DF8-E5FA-DEE1-09A11D01A87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6E01DA8-D2FE-3EF2-441F-76C1BDFC7F5F}"/>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180549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A952C-DEA4-C68E-02B3-8F64E013B30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CC2EEEE-DBCF-B55E-2A7A-4156BDFD747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0594311-2253-5791-D3B7-C247D3D475B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10B0F9A-41DD-AA39-16FC-833A1B9A1E66}"/>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6" name="Espace réservé du pied de page 5">
            <a:extLst>
              <a:ext uri="{FF2B5EF4-FFF2-40B4-BE49-F238E27FC236}">
                <a16:creationId xmlns:a16="http://schemas.microsoft.com/office/drawing/2014/main" id="{24AC8746-EBDD-8AEB-2D2D-21F0B7985F2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3CF05B4-E563-D91D-5F9C-1F7D9C46FBE8}"/>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203926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9645F1-5990-4128-CD13-E66F590F12D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938D7C8-BA0C-E61D-0868-AC79B49DC3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41DD87A-B635-5CAF-559C-BE1FC424531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32E26A9-A283-9046-BC20-B94FAA9C7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261140B-57CE-423E-FDA4-7D9309A2411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48A4A9C-39D3-B667-BA33-8D05CDB66446}"/>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8" name="Espace réservé du pied de page 7">
            <a:extLst>
              <a:ext uri="{FF2B5EF4-FFF2-40B4-BE49-F238E27FC236}">
                <a16:creationId xmlns:a16="http://schemas.microsoft.com/office/drawing/2014/main" id="{27E5ACA4-B153-2D08-9808-8A4C46255DC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CF6BB35-FACE-92C5-D664-5C135A2C1E9C}"/>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2486593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C48345-70B0-B29A-75BD-D5A9E49F68A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5A3F160-F103-E6CC-27FE-387AE9B446E5}"/>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4" name="Espace réservé du pied de page 3">
            <a:extLst>
              <a:ext uri="{FF2B5EF4-FFF2-40B4-BE49-F238E27FC236}">
                <a16:creationId xmlns:a16="http://schemas.microsoft.com/office/drawing/2014/main" id="{3CEC6CA5-9A02-79F6-F5CE-7DC8CD88E40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299C8D3-7EB6-043E-D71C-3627979607AD}"/>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103167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ECF33E2-A3A9-1A37-A118-158D509672DD}"/>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3" name="Espace réservé du pied de page 2">
            <a:extLst>
              <a:ext uri="{FF2B5EF4-FFF2-40B4-BE49-F238E27FC236}">
                <a16:creationId xmlns:a16="http://schemas.microsoft.com/office/drawing/2014/main" id="{E3BFF9DA-78E9-DCB8-42EB-396FE8B9693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4ACABE9-44D1-582B-F010-E6A0B989486D}"/>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1158922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CC83B-D7B4-55FD-48FB-0B73AD6019C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BF3DE9D-43A8-9F98-04DF-528C43921B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EA52542-0CA3-B22B-82B9-FFE7F24EF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738F726-C8E4-6DC4-5D08-00A5CAFA3948}"/>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6" name="Espace réservé du pied de page 5">
            <a:extLst>
              <a:ext uri="{FF2B5EF4-FFF2-40B4-BE49-F238E27FC236}">
                <a16:creationId xmlns:a16="http://schemas.microsoft.com/office/drawing/2014/main" id="{66085507-7443-9C14-D0EB-9BDBB1AED4B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EC05AE1-0687-C640-1FE8-BD784EA46BD6}"/>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378719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AD5F96-9537-4871-D83C-DDB1D1B3572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58FA675-156F-9B10-B0F1-000B8F9082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45627C8-D7B8-C3B6-AD52-AF1B5B995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9BEFDA0-0C30-A271-8144-91619D73EBEC}"/>
              </a:ext>
            </a:extLst>
          </p:cNvPr>
          <p:cNvSpPr>
            <a:spLocks noGrp="1"/>
          </p:cNvSpPr>
          <p:nvPr>
            <p:ph type="dt" sz="half" idx="10"/>
          </p:nvPr>
        </p:nvSpPr>
        <p:spPr/>
        <p:txBody>
          <a:bodyPr/>
          <a:lstStyle/>
          <a:p>
            <a:fld id="{11A42E5D-DAEB-46CA-B2F7-5C72C262E37F}" type="datetimeFigureOut">
              <a:rPr lang="fr-FR" smtClean="0"/>
              <a:t>08/09/2023</a:t>
            </a:fld>
            <a:endParaRPr lang="fr-FR"/>
          </a:p>
        </p:txBody>
      </p:sp>
      <p:sp>
        <p:nvSpPr>
          <p:cNvPr id="6" name="Espace réservé du pied de page 5">
            <a:extLst>
              <a:ext uri="{FF2B5EF4-FFF2-40B4-BE49-F238E27FC236}">
                <a16:creationId xmlns:a16="http://schemas.microsoft.com/office/drawing/2014/main" id="{74DAC4C8-D6BF-E3C0-AD60-E15B1AC5A1E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18CFE52-1C3D-4017-78BF-40E305EFC7DA}"/>
              </a:ext>
            </a:extLst>
          </p:cNvPr>
          <p:cNvSpPr>
            <a:spLocks noGrp="1"/>
          </p:cNvSpPr>
          <p:nvPr>
            <p:ph type="sldNum" sz="quarter" idx="12"/>
          </p:nvPr>
        </p:nvSpPr>
        <p:spPr/>
        <p:txBody>
          <a:bodyPr/>
          <a:lstStyle/>
          <a:p>
            <a:fld id="{CF0B274E-AB8B-4FC1-86FE-2418D38F39D7}" type="slidenum">
              <a:rPr lang="fr-FR" smtClean="0"/>
              <a:t>‹N°›</a:t>
            </a:fld>
            <a:endParaRPr lang="fr-FR"/>
          </a:p>
        </p:txBody>
      </p:sp>
    </p:spTree>
    <p:extLst>
      <p:ext uri="{BB962C8B-B14F-4D97-AF65-F5344CB8AC3E}">
        <p14:creationId xmlns:p14="http://schemas.microsoft.com/office/powerpoint/2010/main" val="269616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90D3FAA-4C17-DDE5-C3D5-17716B7BBF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FCB8528-1655-8CA7-3801-9883A33F0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C952BC7-741C-C336-AE3C-83F7B92C2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42E5D-DAEB-46CA-B2F7-5C72C262E37F}" type="datetimeFigureOut">
              <a:rPr lang="fr-FR" smtClean="0"/>
              <a:t>08/09/2023</a:t>
            </a:fld>
            <a:endParaRPr lang="fr-FR"/>
          </a:p>
        </p:txBody>
      </p:sp>
      <p:sp>
        <p:nvSpPr>
          <p:cNvPr id="5" name="Espace réservé du pied de page 4">
            <a:extLst>
              <a:ext uri="{FF2B5EF4-FFF2-40B4-BE49-F238E27FC236}">
                <a16:creationId xmlns:a16="http://schemas.microsoft.com/office/drawing/2014/main" id="{FF057F2F-03B2-BF5F-5FA8-246EFE0111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76F94C3-60E1-3EE2-E407-4A90238F2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B274E-AB8B-4FC1-86FE-2418D38F39D7}" type="slidenum">
              <a:rPr lang="fr-FR" smtClean="0"/>
              <a:t>‹N°›</a:t>
            </a:fld>
            <a:endParaRPr lang="fr-FR"/>
          </a:p>
        </p:txBody>
      </p:sp>
    </p:spTree>
    <p:extLst>
      <p:ext uri="{BB962C8B-B14F-4D97-AF65-F5344CB8AC3E}">
        <p14:creationId xmlns:p14="http://schemas.microsoft.com/office/powerpoint/2010/main" val="2365176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50.png"/><Relationship Id="rId4" Type="http://schemas.openxmlformats.org/officeDocument/2006/relationships/customXml" Target="../ink/ink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customXml" Target="../ink/ink4.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250.png"/><Relationship Id="rId4" Type="http://schemas.openxmlformats.org/officeDocument/2006/relationships/customXml" Target="../ink/ink5.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customXml" Target="../ink/ink6.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8E95AC-D0C1-5E2F-B3DF-1E366235E858}"/>
              </a:ext>
            </a:extLst>
          </p:cNvPr>
          <p:cNvSpPr>
            <a:spLocks noGrp="1"/>
          </p:cNvSpPr>
          <p:nvPr>
            <p:ph type="ctrTitle"/>
          </p:nvPr>
        </p:nvSpPr>
        <p:spPr>
          <a:xfrm>
            <a:off x="1524000" y="1035698"/>
            <a:ext cx="9144000" cy="3113362"/>
          </a:xfrm>
        </p:spPr>
        <p:txBody>
          <a:bodyPr>
            <a:normAutofit fontScale="90000"/>
          </a:bodyPr>
          <a:lstStyle/>
          <a:p>
            <a:r>
              <a:rPr lang="fr-FR">
                <a:solidFill>
                  <a:srgbClr val="FF0000"/>
                </a:solidFill>
              </a:rPr>
              <a:t>Outil de construction de réseau de transport multimodal avec des données GTFS intégré à ArcGIS Pro</a:t>
            </a:r>
          </a:p>
        </p:txBody>
      </p:sp>
      <p:sp>
        <p:nvSpPr>
          <p:cNvPr id="3" name="Sous-titre 2">
            <a:extLst>
              <a:ext uri="{FF2B5EF4-FFF2-40B4-BE49-F238E27FC236}">
                <a16:creationId xmlns:a16="http://schemas.microsoft.com/office/drawing/2014/main" id="{C9581861-777D-5DA4-4442-DAF84758754D}"/>
              </a:ext>
            </a:extLst>
          </p:cNvPr>
          <p:cNvSpPr>
            <a:spLocks noGrp="1"/>
          </p:cNvSpPr>
          <p:nvPr>
            <p:ph type="subTitle" idx="1"/>
          </p:nvPr>
        </p:nvSpPr>
        <p:spPr>
          <a:xfrm>
            <a:off x="3253296" y="4900242"/>
            <a:ext cx="6952180" cy="1655762"/>
          </a:xfrm>
        </p:spPr>
        <p:txBody>
          <a:bodyPr vert="horz" lIns="91440" tIns="45720" rIns="91440" bIns="45720" rtlCol="0" anchor="t">
            <a:normAutofit fontScale="85000" lnSpcReduction="20000"/>
          </a:bodyPr>
          <a:lstStyle/>
          <a:p>
            <a:r>
              <a:rPr lang="fr-FR" dirty="0">
                <a:cs typeface="Calibri"/>
              </a:rPr>
              <a:t>Guide de démarrage rapide</a:t>
            </a:r>
          </a:p>
          <a:p>
            <a:endParaRPr lang="fr-FR">
              <a:cs typeface="Calibri"/>
            </a:endParaRPr>
          </a:p>
          <a:p>
            <a:r>
              <a:rPr lang="fr-FR" dirty="0">
                <a:cs typeface="Calibri"/>
              </a:rPr>
              <a:t>By </a:t>
            </a:r>
            <a:r>
              <a:rPr lang="fr-FR" dirty="0" err="1">
                <a:cs typeface="Calibri"/>
              </a:rPr>
              <a:t>Citec</a:t>
            </a:r>
            <a:r>
              <a:rPr lang="fr-FR" dirty="0">
                <a:cs typeface="Calibri"/>
              </a:rPr>
              <a:t> Digital - version 1.0</a:t>
            </a:r>
          </a:p>
          <a:p>
            <a:endParaRPr lang="fr-FR" dirty="0">
              <a:cs typeface="Calibri"/>
            </a:endParaRPr>
          </a:p>
          <a:p>
            <a:r>
              <a:rPr lang="fr-FR" sz="1600" dirty="0">
                <a:cs typeface="Calibri"/>
              </a:rPr>
              <a:t>Mise à jour 08.09.2023</a:t>
            </a:r>
            <a:endParaRPr lang="fr-FR" dirty="0"/>
          </a:p>
        </p:txBody>
      </p:sp>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cxnSp>
        <p:nvCxnSpPr>
          <p:cNvPr id="13" name="Connecteur droit 12">
            <a:extLst>
              <a:ext uri="{FF2B5EF4-FFF2-40B4-BE49-F238E27FC236}">
                <a16:creationId xmlns:a16="http://schemas.microsoft.com/office/drawing/2014/main" id="{5F96D456-37B2-DF99-DD0A-4EE7C640528A}"/>
              </a:ext>
            </a:extLst>
          </p:cNvPr>
          <p:cNvCxnSpPr/>
          <p:nvPr/>
        </p:nvCxnSpPr>
        <p:spPr>
          <a:xfrm>
            <a:off x="2108718" y="4149060"/>
            <a:ext cx="0" cy="248500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24B06DBE-5D0B-8C41-1AE2-C974CC53215B}"/>
              </a:ext>
            </a:extLst>
          </p:cNvPr>
          <p:cNvCxnSpPr>
            <a:cxnSpLocks/>
          </p:cNvCxnSpPr>
          <p:nvPr/>
        </p:nvCxnSpPr>
        <p:spPr>
          <a:xfrm>
            <a:off x="1309396" y="4795935"/>
            <a:ext cx="981269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4585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5605816" y="274178"/>
            <a:ext cx="2556588" cy="923330"/>
          </a:xfrm>
          <a:prstGeom prst="rect">
            <a:avLst/>
          </a:prstGeom>
          <a:noFill/>
        </p:spPr>
        <p:txBody>
          <a:bodyPr wrap="square" rtlCol="0">
            <a:spAutoFit/>
          </a:bodyPr>
          <a:lstStyle/>
          <a:p>
            <a:r>
              <a:rPr lang="fr-FR"/>
              <a:t>On commence par ouvrir l’extraction de la couche des rues</a:t>
            </a:r>
          </a:p>
        </p:txBody>
      </p:sp>
      <p:pic>
        <p:nvPicPr>
          <p:cNvPr id="11" name="Image 10">
            <a:extLst>
              <a:ext uri="{FF2B5EF4-FFF2-40B4-BE49-F238E27FC236}">
                <a16:creationId xmlns:a16="http://schemas.microsoft.com/office/drawing/2014/main" id="{A2EA7A02-F33C-E090-54A0-59519705FAA6}"/>
              </a:ext>
            </a:extLst>
          </p:cNvPr>
          <p:cNvPicPr>
            <a:picLocks noChangeAspect="1"/>
          </p:cNvPicPr>
          <p:nvPr/>
        </p:nvPicPr>
        <p:blipFill>
          <a:blip r:embed="rId4"/>
          <a:stretch>
            <a:fillRect/>
          </a:stretch>
        </p:blipFill>
        <p:spPr>
          <a:xfrm>
            <a:off x="1428099" y="1435062"/>
            <a:ext cx="4667901" cy="3600953"/>
          </a:xfrm>
          <a:prstGeom prst="rect">
            <a:avLst/>
          </a:prstGeom>
        </p:spPr>
      </p:pic>
      <p:sp>
        <p:nvSpPr>
          <p:cNvPr id="12" name="Flèche : droite 11">
            <a:extLst>
              <a:ext uri="{FF2B5EF4-FFF2-40B4-BE49-F238E27FC236}">
                <a16:creationId xmlns:a16="http://schemas.microsoft.com/office/drawing/2014/main" id="{B9CD0C61-1B79-C47E-503B-19FDA558AE81}"/>
              </a:ext>
            </a:extLst>
          </p:cNvPr>
          <p:cNvSpPr/>
          <p:nvPr/>
        </p:nvSpPr>
        <p:spPr>
          <a:xfrm rot="7809187" flipV="1">
            <a:off x="3177186" y="2175502"/>
            <a:ext cx="3042409" cy="146843"/>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pic>
        <p:nvPicPr>
          <p:cNvPr id="14" name="Image 13">
            <a:extLst>
              <a:ext uri="{FF2B5EF4-FFF2-40B4-BE49-F238E27FC236}">
                <a16:creationId xmlns:a16="http://schemas.microsoft.com/office/drawing/2014/main" id="{337D0EBA-DDFA-0772-609B-C4F2B6CF9713}"/>
              </a:ext>
            </a:extLst>
          </p:cNvPr>
          <p:cNvPicPr>
            <a:picLocks noChangeAspect="1"/>
          </p:cNvPicPr>
          <p:nvPr/>
        </p:nvPicPr>
        <p:blipFill>
          <a:blip r:embed="rId5"/>
          <a:stretch>
            <a:fillRect/>
          </a:stretch>
        </p:blipFill>
        <p:spPr>
          <a:xfrm>
            <a:off x="5735431" y="3812384"/>
            <a:ext cx="4591691" cy="1848108"/>
          </a:xfrm>
          <a:prstGeom prst="rect">
            <a:avLst/>
          </a:prstGeom>
        </p:spPr>
      </p:pic>
      <p:sp>
        <p:nvSpPr>
          <p:cNvPr id="16" name="Rectangle 15">
            <a:extLst>
              <a:ext uri="{FF2B5EF4-FFF2-40B4-BE49-F238E27FC236}">
                <a16:creationId xmlns:a16="http://schemas.microsoft.com/office/drawing/2014/main" id="{54F1B166-9FB9-28D5-C67A-5873593CFF68}"/>
              </a:ext>
            </a:extLst>
          </p:cNvPr>
          <p:cNvSpPr/>
          <p:nvPr/>
        </p:nvSpPr>
        <p:spPr>
          <a:xfrm>
            <a:off x="1931437" y="3429000"/>
            <a:ext cx="2397967" cy="3219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AB162F6F-A1DB-75EB-DED4-201A826394CA}"/>
              </a:ext>
            </a:extLst>
          </p:cNvPr>
          <p:cNvSpPr/>
          <p:nvPr/>
        </p:nvSpPr>
        <p:spPr>
          <a:xfrm rot="1431955">
            <a:off x="4302951" y="3880834"/>
            <a:ext cx="1458932" cy="99614"/>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8" name="ZoneTexte 17">
            <a:extLst>
              <a:ext uri="{FF2B5EF4-FFF2-40B4-BE49-F238E27FC236}">
                <a16:creationId xmlns:a16="http://schemas.microsoft.com/office/drawing/2014/main" id="{C87CA47A-3699-547B-AAFA-134AE8123341}"/>
              </a:ext>
            </a:extLst>
          </p:cNvPr>
          <p:cNvSpPr txBox="1"/>
          <p:nvPr/>
        </p:nvSpPr>
        <p:spPr>
          <a:xfrm>
            <a:off x="5848634" y="5632951"/>
            <a:ext cx="4365284" cy="646331"/>
          </a:xfrm>
          <a:prstGeom prst="rect">
            <a:avLst/>
          </a:prstGeom>
          <a:noFill/>
        </p:spPr>
        <p:txBody>
          <a:bodyPr wrap="square" rtlCol="0">
            <a:spAutoFit/>
          </a:bodyPr>
          <a:lstStyle/>
          <a:p>
            <a:r>
              <a:rPr lang="fr-FR"/>
              <a:t>Vue de l’outil </a:t>
            </a:r>
            <a:r>
              <a:rPr lang="fr-FR" i="1"/>
              <a:t>Extraction des données par polygone</a:t>
            </a:r>
          </a:p>
        </p:txBody>
      </p:sp>
    </p:spTree>
    <p:extLst>
      <p:ext uri="{BB962C8B-B14F-4D97-AF65-F5344CB8AC3E}">
        <p14:creationId xmlns:p14="http://schemas.microsoft.com/office/powerpoint/2010/main" val="265669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95739" y="638819"/>
            <a:ext cx="10453890" cy="369332"/>
          </a:xfrm>
          <a:prstGeom prst="rect">
            <a:avLst/>
          </a:prstGeom>
          <a:noFill/>
        </p:spPr>
        <p:txBody>
          <a:bodyPr wrap="square" rtlCol="0">
            <a:spAutoFit/>
          </a:bodyPr>
          <a:lstStyle/>
          <a:p>
            <a:r>
              <a:rPr lang="fr-FR">
                <a:solidFill>
                  <a:srgbClr val="FF0000"/>
                </a:solidFill>
              </a:rPr>
              <a:t>Paramètres à mettre en entrée de l’outil « Extraction des données par polygone »</a:t>
            </a:r>
          </a:p>
        </p:txBody>
      </p:sp>
      <p:sp>
        <p:nvSpPr>
          <p:cNvPr id="10" name="ZoneTexte 9">
            <a:extLst>
              <a:ext uri="{FF2B5EF4-FFF2-40B4-BE49-F238E27FC236}">
                <a16:creationId xmlns:a16="http://schemas.microsoft.com/office/drawing/2014/main" id="{FCEC5080-D9E2-0E89-1A8C-91CEA0B83004}"/>
              </a:ext>
            </a:extLst>
          </p:cNvPr>
          <p:cNvSpPr txBox="1"/>
          <p:nvPr/>
        </p:nvSpPr>
        <p:spPr>
          <a:xfrm>
            <a:off x="5331951" y="1105583"/>
            <a:ext cx="3188088" cy="2031325"/>
          </a:xfrm>
          <a:prstGeom prst="rect">
            <a:avLst/>
          </a:prstGeom>
          <a:noFill/>
        </p:spPr>
        <p:txBody>
          <a:bodyPr wrap="square" rtlCol="0">
            <a:spAutoFit/>
          </a:bodyPr>
          <a:lstStyle/>
          <a:p>
            <a:r>
              <a:rPr lang="fr-FR"/>
              <a:t>On utilise la géodatabase F5- Sud-Ouest qui contient la partie Sud-Ouest de la France de  qui contient la couche Streets et la couche Adminbndy4 pour faire une extraction par commune par la suite</a:t>
            </a:r>
          </a:p>
        </p:txBody>
      </p:sp>
      <p:pic>
        <p:nvPicPr>
          <p:cNvPr id="14" name="Image 13">
            <a:extLst>
              <a:ext uri="{FF2B5EF4-FFF2-40B4-BE49-F238E27FC236}">
                <a16:creationId xmlns:a16="http://schemas.microsoft.com/office/drawing/2014/main" id="{6A13415A-9439-5270-9866-33193B5E3B2C}"/>
              </a:ext>
            </a:extLst>
          </p:cNvPr>
          <p:cNvPicPr>
            <a:picLocks noChangeAspect="1"/>
          </p:cNvPicPr>
          <p:nvPr/>
        </p:nvPicPr>
        <p:blipFill>
          <a:blip r:embed="rId4"/>
          <a:stretch>
            <a:fillRect/>
          </a:stretch>
        </p:blipFill>
        <p:spPr>
          <a:xfrm>
            <a:off x="842371" y="1052402"/>
            <a:ext cx="4423957" cy="5805598"/>
          </a:xfrm>
          <a:prstGeom prst="rect">
            <a:avLst/>
          </a:prstGeom>
        </p:spPr>
      </p:pic>
      <p:sp>
        <p:nvSpPr>
          <p:cNvPr id="16" name="Flèche : droite 15">
            <a:extLst>
              <a:ext uri="{FF2B5EF4-FFF2-40B4-BE49-F238E27FC236}">
                <a16:creationId xmlns:a16="http://schemas.microsoft.com/office/drawing/2014/main" id="{F8B492FB-B046-8636-F92E-8352FE513197}"/>
              </a:ext>
            </a:extLst>
          </p:cNvPr>
          <p:cNvSpPr/>
          <p:nvPr/>
        </p:nvSpPr>
        <p:spPr>
          <a:xfrm rot="10045215" flipV="1">
            <a:off x="2922657" y="5360704"/>
            <a:ext cx="1693467" cy="131203"/>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7" name="Rectangle 16">
            <a:extLst>
              <a:ext uri="{FF2B5EF4-FFF2-40B4-BE49-F238E27FC236}">
                <a16:creationId xmlns:a16="http://schemas.microsoft.com/office/drawing/2014/main" id="{563491C9-F085-63FB-5759-80F5D7F2474B}"/>
              </a:ext>
            </a:extLst>
          </p:cNvPr>
          <p:cNvSpPr/>
          <p:nvPr/>
        </p:nvSpPr>
        <p:spPr>
          <a:xfrm>
            <a:off x="1240972" y="5592989"/>
            <a:ext cx="1681391" cy="2038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a:extLst>
              <a:ext uri="{FF2B5EF4-FFF2-40B4-BE49-F238E27FC236}">
                <a16:creationId xmlns:a16="http://schemas.microsoft.com/office/drawing/2014/main" id="{587393D7-1E5A-41E5-1095-397459EBF8D6}"/>
              </a:ext>
            </a:extLst>
          </p:cNvPr>
          <p:cNvPicPr>
            <a:picLocks noChangeAspect="1"/>
          </p:cNvPicPr>
          <p:nvPr/>
        </p:nvPicPr>
        <p:blipFill>
          <a:blip r:embed="rId5"/>
          <a:stretch>
            <a:fillRect/>
          </a:stretch>
        </p:blipFill>
        <p:spPr>
          <a:xfrm>
            <a:off x="5128254" y="4703064"/>
            <a:ext cx="4448796" cy="1943371"/>
          </a:xfrm>
          <a:prstGeom prst="rect">
            <a:avLst/>
          </a:prstGeom>
        </p:spPr>
      </p:pic>
      <p:sp>
        <p:nvSpPr>
          <p:cNvPr id="23" name="Flèche : droite 22">
            <a:extLst>
              <a:ext uri="{FF2B5EF4-FFF2-40B4-BE49-F238E27FC236}">
                <a16:creationId xmlns:a16="http://schemas.microsoft.com/office/drawing/2014/main" id="{5242EC6A-DBAD-C340-915B-B9EB1B7E9175}"/>
              </a:ext>
            </a:extLst>
          </p:cNvPr>
          <p:cNvSpPr/>
          <p:nvPr/>
        </p:nvSpPr>
        <p:spPr>
          <a:xfrm rot="10045215" flipV="1">
            <a:off x="7231668" y="6225011"/>
            <a:ext cx="1693467" cy="131203"/>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24" name="Rectangle 23">
            <a:extLst>
              <a:ext uri="{FF2B5EF4-FFF2-40B4-BE49-F238E27FC236}">
                <a16:creationId xmlns:a16="http://schemas.microsoft.com/office/drawing/2014/main" id="{84014B1E-8773-957B-5E4B-CCBB07D74552}"/>
              </a:ext>
            </a:extLst>
          </p:cNvPr>
          <p:cNvSpPr/>
          <p:nvPr/>
        </p:nvSpPr>
        <p:spPr>
          <a:xfrm>
            <a:off x="5556315" y="6437147"/>
            <a:ext cx="1681391" cy="2038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1842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95738" y="638819"/>
            <a:ext cx="9405257" cy="369332"/>
          </a:xfrm>
          <a:prstGeom prst="rect">
            <a:avLst/>
          </a:prstGeom>
          <a:noFill/>
        </p:spPr>
        <p:txBody>
          <a:bodyPr wrap="square" rtlCol="0">
            <a:spAutoFit/>
          </a:bodyPr>
          <a:lstStyle/>
          <a:p>
            <a:r>
              <a:rPr lang="fr-FR">
                <a:solidFill>
                  <a:srgbClr val="FF0000"/>
                </a:solidFill>
              </a:rPr>
              <a:t>Paramètres à mettre en entrée de l’outil « Extraction des données par polygone » Groupe : Entrée</a:t>
            </a:r>
          </a:p>
        </p:txBody>
      </p:sp>
      <p:sp>
        <p:nvSpPr>
          <p:cNvPr id="10" name="ZoneTexte 9">
            <a:extLst>
              <a:ext uri="{FF2B5EF4-FFF2-40B4-BE49-F238E27FC236}">
                <a16:creationId xmlns:a16="http://schemas.microsoft.com/office/drawing/2014/main" id="{FCEC5080-D9E2-0E89-1A8C-91CEA0B83004}"/>
              </a:ext>
            </a:extLst>
          </p:cNvPr>
          <p:cNvSpPr txBox="1"/>
          <p:nvPr/>
        </p:nvSpPr>
        <p:spPr>
          <a:xfrm>
            <a:off x="6923751" y="1249031"/>
            <a:ext cx="2556588" cy="923330"/>
          </a:xfrm>
          <a:prstGeom prst="rect">
            <a:avLst/>
          </a:prstGeom>
          <a:noFill/>
        </p:spPr>
        <p:txBody>
          <a:bodyPr wrap="square" rtlCol="0">
            <a:spAutoFit/>
          </a:bodyPr>
          <a:lstStyle/>
          <a:p>
            <a:r>
              <a:rPr lang="fr-FR"/>
              <a:t>La couche Streets depuis la géodatabase F5-Sud-Ouest</a:t>
            </a:r>
          </a:p>
        </p:txBody>
      </p:sp>
      <p:pic>
        <p:nvPicPr>
          <p:cNvPr id="15" name="Image 14">
            <a:extLst>
              <a:ext uri="{FF2B5EF4-FFF2-40B4-BE49-F238E27FC236}">
                <a16:creationId xmlns:a16="http://schemas.microsoft.com/office/drawing/2014/main" id="{80FF0CB4-AC6A-5042-2CA1-FC11CD705616}"/>
              </a:ext>
            </a:extLst>
          </p:cNvPr>
          <p:cNvPicPr>
            <a:picLocks noChangeAspect="1"/>
          </p:cNvPicPr>
          <p:nvPr/>
        </p:nvPicPr>
        <p:blipFill>
          <a:blip r:embed="rId4"/>
          <a:stretch>
            <a:fillRect/>
          </a:stretch>
        </p:blipFill>
        <p:spPr>
          <a:xfrm>
            <a:off x="1019071" y="1156830"/>
            <a:ext cx="4667901" cy="5449060"/>
          </a:xfrm>
          <a:prstGeom prst="rect">
            <a:avLst/>
          </a:prstGeom>
        </p:spPr>
      </p:pic>
      <p:sp>
        <p:nvSpPr>
          <p:cNvPr id="2" name="Flèche : droite 1">
            <a:extLst>
              <a:ext uri="{FF2B5EF4-FFF2-40B4-BE49-F238E27FC236}">
                <a16:creationId xmlns:a16="http://schemas.microsoft.com/office/drawing/2014/main" id="{200E7268-0E15-021A-086A-A8E4DECFF0A4}"/>
              </a:ext>
            </a:extLst>
          </p:cNvPr>
          <p:cNvSpPr/>
          <p:nvPr/>
        </p:nvSpPr>
        <p:spPr>
          <a:xfrm rot="9691910">
            <a:off x="4110874" y="2056107"/>
            <a:ext cx="2865272" cy="135019"/>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3" name="Flèche : droite 2">
            <a:extLst>
              <a:ext uri="{FF2B5EF4-FFF2-40B4-BE49-F238E27FC236}">
                <a16:creationId xmlns:a16="http://schemas.microsoft.com/office/drawing/2014/main" id="{599D0DAA-BC5E-2419-CDEF-907E6D75D20B}"/>
              </a:ext>
            </a:extLst>
          </p:cNvPr>
          <p:cNvSpPr/>
          <p:nvPr/>
        </p:nvSpPr>
        <p:spPr>
          <a:xfrm rot="10800000">
            <a:off x="4419477" y="2900143"/>
            <a:ext cx="2504274" cy="178958"/>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4" name="ZoneTexte 3">
            <a:extLst>
              <a:ext uri="{FF2B5EF4-FFF2-40B4-BE49-F238E27FC236}">
                <a16:creationId xmlns:a16="http://schemas.microsoft.com/office/drawing/2014/main" id="{7D5738CD-FD4E-BDAB-2663-AB7F70889E55}"/>
              </a:ext>
            </a:extLst>
          </p:cNvPr>
          <p:cNvSpPr txBox="1"/>
          <p:nvPr/>
        </p:nvSpPr>
        <p:spPr>
          <a:xfrm>
            <a:off x="6956058" y="2431027"/>
            <a:ext cx="3260962" cy="923330"/>
          </a:xfrm>
          <a:prstGeom prst="rect">
            <a:avLst/>
          </a:prstGeom>
          <a:noFill/>
        </p:spPr>
        <p:txBody>
          <a:bodyPr wrap="square" rtlCol="0">
            <a:spAutoFit/>
          </a:bodyPr>
          <a:lstStyle/>
          <a:p>
            <a:r>
              <a:rPr lang="fr-FR"/>
              <a:t>La couche Adminbndy4 depuis la géodatabase F5-Sud-Ouest pour délimiter les communes</a:t>
            </a:r>
          </a:p>
        </p:txBody>
      </p:sp>
      <p:sp>
        <p:nvSpPr>
          <p:cNvPr id="11" name="Flèche : droite 10">
            <a:extLst>
              <a:ext uri="{FF2B5EF4-FFF2-40B4-BE49-F238E27FC236}">
                <a16:creationId xmlns:a16="http://schemas.microsoft.com/office/drawing/2014/main" id="{6E1786A5-A148-5B3C-A12A-620CDAD2E976}"/>
              </a:ext>
            </a:extLst>
          </p:cNvPr>
          <p:cNvSpPr/>
          <p:nvPr/>
        </p:nvSpPr>
        <p:spPr>
          <a:xfrm rot="11178640">
            <a:off x="2943796" y="4851554"/>
            <a:ext cx="3997481" cy="98525"/>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3" name="Rectangle 12">
            <a:extLst>
              <a:ext uri="{FF2B5EF4-FFF2-40B4-BE49-F238E27FC236}">
                <a16:creationId xmlns:a16="http://schemas.microsoft.com/office/drawing/2014/main" id="{16310190-94A4-BC84-4A5A-69FF327632F4}"/>
              </a:ext>
            </a:extLst>
          </p:cNvPr>
          <p:cNvSpPr/>
          <p:nvPr/>
        </p:nvSpPr>
        <p:spPr>
          <a:xfrm>
            <a:off x="1180258" y="4537312"/>
            <a:ext cx="1681391" cy="2038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3FA719AE-6926-F937-6D6A-30C08D5BA8BA}"/>
              </a:ext>
            </a:extLst>
          </p:cNvPr>
          <p:cNvSpPr txBox="1"/>
          <p:nvPr/>
        </p:nvSpPr>
        <p:spPr>
          <a:xfrm>
            <a:off x="6923751" y="4745793"/>
            <a:ext cx="3260962" cy="923330"/>
          </a:xfrm>
          <a:prstGeom prst="rect">
            <a:avLst/>
          </a:prstGeom>
          <a:noFill/>
        </p:spPr>
        <p:txBody>
          <a:bodyPr wrap="square" rtlCol="0">
            <a:spAutoFit/>
          </a:bodyPr>
          <a:lstStyle/>
          <a:p>
            <a:r>
              <a:rPr lang="fr-FR"/>
              <a:t>On choisit le champ de filtre POLYGON_NM pour filtrer les zones par nom</a:t>
            </a:r>
          </a:p>
        </p:txBody>
      </p:sp>
    </p:spTree>
    <p:extLst>
      <p:ext uri="{BB962C8B-B14F-4D97-AF65-F5344CB8AC3E}">
        <p14:creationId xmlns:p14="http://schemas.microsoft.com/office/powerpoint/2010/main" val="127574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1CF5B27A-E03C-1C44-6B18-A1DA1C013150}"/>
              </a:ext>
            </a:extLst>
          </p:cNvPr>
          <p:cNvPicPr>
            <a:picLocks noChangeAspect="1"/>
          </p:cNvPicPr>
          <p:nvPr/>
        </p:nvPicPr>
        <p:blipFill>
          <a:blip r:embed="rId2"/>
          <a:stretch>
            <a:fillRect/>
          </a:stretch>
        </p:blipFill>
        <p:spPr>
          <a:xfrm>
            <a:off x="776748" y="946667"/>
            <a:ext cx="4620270" cy="5734850"/>
          </a:xfrm>
          <a:prstGeom prst="rect">
            <a:avLst/>
          </a:prstGeom>
        </p:spPr>
      </p:pic>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3"/>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4"/>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95738" y="573904"/>
            <a:ext cx="10655559" cy="369332"/>
          </a:xfrm>
          <a:prstGeom prst="rect">
            <a:avLst/>
          </a:prstGeom>
          <a:noFill/>
        </p:spPr>
        <p:txBody>
          <a:bodyPr wrap="square" rtlCol="0">
            <a:spAutoFit/>
          </a:bodyPr>
          <a:lstStyle/>
          <a:p>
            <a:r>
              <a:rPr lang="fr-FR">
                <a:solidFill>
                  <a:srgbClr val="FF0000"/>
                </a:solidFill>
              </a:rPr>
              <a:t>Paramètres à mettre en entrée de l’outil « Extraction des données par polygone » Groupe : Entrée</a:t>
            </a:r>
          </a:p>
        </p:txBody>
      </p:sp>
      <p:sp>
        <p:nvSpPr>
          <p:cNvPr id="11" name="Flèche : droite 10">
            <a:extLst>
              <a:ext uri="{FF2B5EF4-FFF2-40B4-BE49-F238E27FC236}">
                <a16:creationId xmlns:a16="http://schemas.microsoft.com/office/drawing/2014/main" id="{6E1786A5-A148-5B3C-A12A-620CDAD2E976}"/>
              </a:ext>
            </a:extLst>
          </p:cNvPr>
          <p:cNvSpPr/>
          <p:nvPr/>
        </p:nvSpPr>
        <p:spPr>
          <a:xfrm rot="11178640">
            <a:off x="3398277" y="3798561"/>
            <a:ext cx="3997481" cy="98525"/>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3" name="Rectangle 12">
            <a:extLst>
              <a:ext uri="{FF2B5EF4-FFF2-40B4-BE49-F238E27FC236}">
                <a16:creationId xmlns:a16="http://schemas.microsoft.com/office/drawing/2014/main" id="{16310190-94A4-BC84-4A5A-69FF327632F4}"/>
              </a:ext>
            </a:extLst>
          </p:cNvPr>
          <p:cNvSpPr/>
          <p:nvPr/>
        </p:nvSpPr>
        <p:spPr>
          <a:xfrm>
            <a:off x="1180258" y="3890865"/>
            <a:ext cx="1681391" cy="27966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3FA719AE-6926-F937-6D6A-30C08D5BA8BA}"/>
              </a:ext>
            </a:extLst>
          </p:cNvPr>
          <p:cNvSpPr txBox="1"/>
          <p:nvPr/>
        </p:nvSpPr>
        <p:spPr>
          <a:xfrm>
            <a:off x="7389062" y="3804231"/>
            <a:ext cx="3260962" cy="1477328"/>
          </a:xfrm>
          <a:prstGeom prst="rect">
            <a:avLst/>
          </a:prstGeom>
          <a:noFill/>
        </p:spPr>
        <p:txBody>
          <a:bodyPr wrap="square" rtlCol="0">
            <a:spAutoFit/>
          </a:bodyPr>
          <a:lstStyle/>
          <a:p>
            <a:r>
              <a:rPr lang="fr-FR"/>
              <a:t>On choisit la commune de TOULOUSE </a:t>
            </a:r>
          </a:p>
          <a:p>
            <a:r>
              <a:rPr lang="fr-FR"/>
              <a:t>On peut choisir plusieurs autres communes de la partie Sud-Ouest de la France</a:t>
            </a:r>
          </a:p>
        </p:txBody>
      </p:sp>
      <p:sp>
        <p:nvSpPr>
          <p:cNvPr id="8" name="Flèche : droite 7">
            <a:extLst>
              <a:ext uri="{FF2B5EF4-FFF2-40B4-BE49-F238E27FC236}">
                <a16:creationId xmlns:a16="http://schemas.microsoft.com/office/drawing/2014/main" id="{1923C02D-EDE0-DE09-41CA-48EDBB06737E}"/>
              </a:ext>
            </a:extLst>
          </p:cNvPr>
          <p:cNvSpPr/>
          <p:nvPr/>
        </p:nvSpPr>
        <p:spPr>
          <a:xfrm rot="10350630">
            <a:off x="2862700" y="5005060"/>
            <a:ext cx="4534639" cy="169787"/>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Tree>
    <p:extLst>
      <p:ext uri="{BB962C8B-B14F-4D97-AF65-F5344CB8AC3E}">
        <p14:creationId xmlns:p14="http://schemas.microsoft.com/office/powerpoint/2010/main" val="222009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97A9307-EF9E-5437-642D-0D26EDF98834}"/>
              </a:ext>
            </a:extLst>
          </p:cNvPr>
          <p:cNvPicPr>
            <a:picLocks noChangeAspect="1"/>
          </p:cNvPicPr>
          <p:nvPr/>
        </p:nvPicPr>
        <p:blipFill>
          <a:blip r:embed="rId2"/>
          <a:stretch>
            <a:fillRect/>
          </a:stretch>
        </p:blipFill>
        <p:spPr>
          <a:xfrm>
            <a:off x="986879" y="1420961"/>
            <a:ext cx="4648849" cy="2972215"/>
          </a:xfrm>
          <a:prstGeom prst="rect">
            <a:avLst/>
          </a:prstGeom>
        </p:spPr>
      </p:pic>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3"/>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4"/>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699796" y="638819"/>
            <a:ext cx="11084767" cy="646331"/>
          </a:xfrm>
          <a:prstGeom prst="rect">
            <a:avLst/>
          </a:prstGeom>
          <a:noFill/>
        </p:spPr>
        <p:txBody>
          <a:bodyPr wrap="square" rtlCol="0">
            <a:spAutoFit/>
          </a:bodyPr>
          <a:lstStyle/>
          <a:p>
            <a:r>
              <a:rPr lang="fr-FR">
                <a:solidFill>
                  <a:srgbClr val="FF0000"/>
                </a:solidFill>
              </a:rPr>
              <a:t>Paramètres à mettre en entrée qui seront en sortie de l’outil « Extraction des données par polygone » Groupe : Sortie</a:t>
            </a:r>
          </a:p>
          <a:p>
            <a:endParaRPr lang="fr-FR">
              <a:solidFill>
                <a:srgbClr val="FF0000"/>
              </a:solidFill>
            </a:endParaRPr>
          </a:p>
        </p:txBody>
      </p:sp>
      <p:sp>
        <p:nvSpPr>
          <p:cNvPr id="11" name="Flèche : droite 10">
            <a:extLst>
              <a:ext uri="{FF2B5EF4-FFF2-40B4-BE49-F238E27FC236}">
                <a16:creationId xmlns:a16="http://schemas.microsoft.com/office/drawing/2014/main" id="{6E1786A5-A148-5B3C-A12A-620CDAD2E976}"/>
              </a:ext>
            </a:extLst>
          </p:cNvPr>
          <p:cNvSpPr/>
          <p:nvPr/>
        </p:nvSpPr>
        <p:spPr>
          <a:xfrm rot="9353585">
            <a:off x="3655651" y="2380306"/>
            <a:ext cx="3375922" cy="97588"/>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6" name="ZoneTexte 15">
            <a:extLst>
              <a:ext uri="{FF2B5EF4-FFF2-40B4-BE49-F238E27FC236}">
                <a16:creationId xmlns:a16="http://schemas.microsoft.com/office/drawing/2014/main" id="{3FA719AE-6926-F937-6D6A-30C08D5BA8BA}"/>
              </a:ext>
            </a:extLst>
          </p:cNvPr>
          <p:cNvSpPr txBox="1"/>
          <p:nvPr/>
        </p:nvSpPr>
        <p:spPr>
          <a:xfrm>
            <a:off x="6811873" y="1272638"/>
            <a:ext cx="4149795" cy="1200329"/>
          </a:xfrm>
          <a:prstGeom prst="rect">
            <a:avLst/>
          </a:prstGeom>
          <a:noFill/>
        </p:spPr>
        <p:txBody>
          <a:bodyPr wrap="square" rtlCol="0">
            <a:spAutoFit/>
          </a:bodyPr>
          <a:lstStyle/>
          <a:p>
            <a:r>
              <a:rPr lang="fr-FR"/>
              <a:t>La couche de sortie avec les rues des communes sélectionnées (ici TOULOUSE) qui se met par défaut à Streets mais c’est possible de modifier ce nom de sortie</a:t>
            </a:r>
          </a:p>
        </p:txBody>
      </p:sp>
      <p:sp>
        <p:nvSpPr>
          <p:cNvPr id="8" name="Flèche : droite 7">
            <a:extLst>
              <a:ext uri="{FF2B5EF4-FFF2-40B4-BE49-F238E27FC236}">
                <a16:creationId xmlns:a16="http://schemas.microsoft.com/office/drawing/2014/main" id="{1923C02D-EDE0-DE09-41CA-48EDBB06737E}"/>
              </a:ext>
            </a:extLst>
          </p:cNvPr>
          <p:cNvSpPr/>
          <p:nvPr/>
        </p:nvSpPr>
        <p:spPr>
          <a:xfrm rot="11056459">
            <a:off x="3772706" y="3501113"/>
            <a:ext cx="3093092" cy="78659"/>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0" name="ZoneTexte 9">
            <a:extLst>
              <a:ext uri="{FF2B5EF4-FFF2-40B4-BE49-F238E27FC236}">
                <a16:creationId xmlns:a16="http://schemas.microsoft.com/office/drawing/2014/main" id="{C45D9DD9-02C1-DF6F-7074-3E9C9AD0315F}"/>
              </a:ext>
            </a:extLst>
          </p:cNvPr>
          <p:cNvSpPr txBox="1"/>
          <p:nvPr/>
        </p:nvSpPr>
        <p:spPr>
          <a:xfrm>
            <a:off x="6975819" y="3027721"/>
            <a:ext cx="4149795" cy="1200329"/>
          </a:xfrm>
          <a:prstGeom prst="rect">
            <a:avLst/>
          </a:prstGeom>
          <a:noFill/>
        </p:spPr>
        <p:txBody>
          <a:bodyPr wrap="square" rtlCol="0">
            <a:spAutoFit/>
          </a:bodyPr>
          <a:lstStyle/>
          <a:p>
            <a:r>
              <a:rPr lang="fr-FR"/>
              <a:t>On choisit un nom pour le jeu de classes d’entités qui va être crée (s’il n'existe pas) et qui va contenir la couche Streets de sortie</a:t>
            </a:r>
          </a:p>
        </p:txBody>
      </p:sp>
      <p:sp>
        <p:nvSpPr>
          <p:cNvPr id="12" name="Flèche : droite 11">
            <a:extLst>
              <a:ext uri="{FF2B5EF4-FFF2-40B4-BE49-F238E27FC236}">
                <a16:creationId xmlns:a16="http://schemas.microsoft.com/office/drawing/2014/main" id="{6FB058AE-521D-C288-8F86-344DBA66CCD0}"/>
              </a:ext>
            </a:extLst>
          </p:cNvPr>
          <p:cNvSpPr/>
          <p:nvPr/>
        </p:nvSpPr>
        <p:spPr>
          <a:xfrm rot="12402409">
            <a:off x="3589279" y="4580568"/>
            <a:ext cx="3459948" cy="83427"/>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4" name="ZoneTexte 13">
            <a:extLst>
              <a:ext uri="{FF2B5EF4-FFF2-40B4-BE49-F238E27FC236}">
                <a16:creationId xmlns:a16="http://schemas.microsoft.com/office/drawing/2014/main" id="{62EB460A-3F35-FA1D-DE12-F4207A3DDDB8}"/>
              </a:ext>
            </a:extLst>
          </p:cNvPr>
          <p:cNvSpPr txBox="1"/>
          <p:nvPr/>
        </p:nvSpPr>
        <p:spPr>
          <a:xfrm>
            <a:off x="6920005" y="5111557"/>
            <a:ext cx="4149795" cy="923330"/>
          </a:xfrm>
          <a:prstGeom prst="rect">
            <a:avLst/>
          </a:prstGeom>
          <a:noFill/>
        </p:spPr>
        <p:txBody>
          <a:bodyPr wrap="square" rtlCol="0">
            <a:spAutoFit/>
          </a:bodyPr>
          <a:lstStyle/>
          <a:p>
            <a:r>
              <a:rPr lang="fr-FR"/>
              <a:t>On choisit la géodatabase dans laquelle on aura toutes les sorties, souvent c’est la géodatabase par défaut du projet</a:t>
            </a:r>
          </a:p>
        </p:txBody>
      </p:sp>
    </p:spTree>
    <p:extLst>
      <p:ext uri="{BB962C8B-B14F-4D97-AF65-F5344CB8AC3E}">
        <p14:creationId xmlns:p14="http://schemas.microsoft.com/office/powerpoint/2010/main" val="3615453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096017795">
            <a:extLst>
              <a:ext uri="{FF2B5EF4-FFF2-40B4-BE49-F238E27FC236}">
                <a16:creationId xmlns:a16="http://schemas.microsoft.com/office/drawing/2014/main" id="{9452538F-4A50-0BC2-6EA6-860FE6B53808}"/>
              </a:ext>
            </a:extLst>
          </p:cNvPr>
          <p:cNvPicPr>
            <a:picLocks noChangeAspect="1"/>
          </p:cNvPicPr>
          <p:nvPr/>
        </p:nvPicPr>
        <p:blipFill>
          <a:blip r:embed="rId2"/>
          <a:stretch>
            <a:fillRect/>
          </a:stretch>
        </p:blipFill>
        <p:spPr>
          <a:xfrm>
            <a:off x="1206045" y="3783981"/>
            <a:ext cx="3057168" cy="2504803"/>
          </a:xfrm>
          <a:prstGeom prst="rect">
            <a:avLst/>
          </a:prstGeom>
        </p:spPr>
      </p:pic>
      <p:pic>
        <p:nvPicPr>
          <p:cNvPr id="2" name="Picture 1527597800" descr="Une image contenant texte, capture d’écran, Police, logiciel&#10;&#10;Description générée automatiquement">
            <a:extLst>
              <a:ext uri="{FF2B5EF4-FFF2-40B4-BE49-F238E27FC236}">
                <a16:creationId xmlns:a16="http://schemas.microsoft.com/office/drawing/2014/main" id="{4E57A95E-950A-AC5B-24BD-47B9AAA29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444" y="1022303"/>
            <a:ext cx="3872604" cy="2591981"/>
          </a:xfrm>
          <a:prstGeom prst="rect">
            <a:avLst/>
          </a:prstGeom>
        </p:spPr>
      </p:pic>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4"/>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5"/>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35893" y="658058"/>
            <a:ext cx="8966718" cy="369332"/>
          </a:xfrm>
          <a:prstGeom prst="rect">
            <a:avLst/>
          </a:prstGeom>
          <a:noFill/>
        </p:spPr>
        <p:txBody>
          <a:bodyPr wrap="square" rtlCol="0">
            <a:spAutoFit/>
          </a:bodyPr>
          <a:lstStyle/>
          <a:p>
            <a:r>
              <a:rPr lang="fr-FR">
                <a:solidFill>
                  <a:srgbClr val="FF0000"/>
                </a:solidFill>
              </a:rPr>
              <a:t>Paramètres optionnels qui restent vide dans ce tuto</a:t>
            </a:r>
          </a:p>
        </p:txBody>
      </p:sp>
      <p:sp>
        <p:nvSpPr>
          <p:cNvPr id="11" name="Flèche : droite 10">
            <a:extLst>
              <a:ext uri="{FF2B5EF4-FFF2-40B4-BE49-F238E27FC236}">
                <a16:creationId xmlns:a16="http://schemas.microsoft.com/office/drawing/2014/main" id="{6E1786A5-A148-5B3C-A12A-620CDAD2E976}"/>
              </a:ext>
            </a:extLst>
          </p:cNvPr>
          <p:cNvSpPr/>
          <p:nvPr/>
        </p:nvSpPr>
        <p:spPr>
          <a:xfrm rot="9610361">
            <a:off x="3554929" y="2074499"/>
            <a:ext cx="3108113" cy="114236"/>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6" name="ZoneTexte 15">
            <a:extLst>
              <a:ext uri="{FF2B5EF4-FFF2-40B4-BE49-F238E27FC236}">
                <a16:creationId xmlns:a16="http://schemas.microsoft.com/office/drawing/2014/main" id="{3FA719AE-6926-F937-6D6A-30C08D5BA8BA}"/>
              </a:ext>
            </a:extLst>
          </p:cNvPr>
          <p:cNvSpPr txBox="1"/>
          <p:nvPr/>
        </p:nvSpPr>
        <p:spPr>
          <a:xfrm>
            <a:off x="6538498" y="579787"/>
            <a:ext cx="4149795" cy="1754326"/>
          </a:xfrm>
          <a:prstGeom prst="rect">
            <a:avLst/>
          </a:prstGeom>
          <a:noFill/>
        </p:spPr>
        <p:txBody>
          <a:bodyPr wrap="square" rtlCol="0">
            <a:spAutoFit/>
          </a:bodyPr>
          <a:lstStyle/>
          <a:p>
            <a:r>
              <a:rPr lang="fr-FR"/>
              <a:t>Cette option permet de choisir si on extrait les Streets (de TOULOUSE) pour une étude d’indice de </a:t>
            </a:r>
            <a:r>
              <a:rPr lang="fr-FR" err="1"/>
              <a:t>livrabilité</a:t>
            </a:r>
            <a:r>
              <a:rPr lang="fr-FR"/>
              <a:t>, dans ce cas des champs nécessaires dans cette étude y seront ajoutés automatiquement.</a:t>
            </a:r>
          </a:p>
          <a:p>
            <a:r>
              <a:rPr lang="fr-FR"/>
              <a:t>Dans notre cas ce champ reste vide. </a:t>
            </a:r>
          </a:p>
        </p:txBody>
      </p:sp>
      <p:sp>
        <p:nvSpPr>
          <p:cNvPr id="10" name="ZoneTexte 9">
            <a:extLst>
              <a:ext uri="{FF2B5EF4-FFF2-40B4-BE49-F238E27FC236}">
                <a16:creationId xmlns:a16="http://schemas.microsoft.com/office/drawing/2014/main" id="{C45D9DD9-02C1-DF6F-7074-3E9C9AD0315F}"/>
              </a:ext>
            </a:extLst>
          </p:cNvPr>
          <p:cNvSpPr txBox="1"/>
          <p:nvPr/>
        </p:nvSpPr>
        <p:spPr>
          <a:xfrm>
            <a:off x="6231267" y="3235844"/>
            <a:ext cx="5920039" cy="2585323"/>
          </a:xfrm>
          <a:prstGeom prst="rect">
            <a:avLst/>
          </a:prstGeom>
          <a:noFill/>
        </p:spPr>
        <p:txBody>
          <a:bodyPr wrap="square" rtlCol="0">
            <a:spAutoFit/>
          </a:bodyPr>
          <a:lstStyle/>
          <a:p>
            <a:r>
              <a:rPr lang="fr-FR">
                <a:latin typeface="Arial Narrow" panose="020B0606020202030204" pitchFamily="34" charset="0"/>
                <a:cs typeface="Times New Roman" panose="02020603050405020304" pitchFamily="18" charset="0"/>
              </a:rPr>
              <a:t>Paramètre d’environnements pour la projection (Optionnel) : </a:t>
            </a:r>
            <a:r>
              <a:rPr lang="fr-FR" sz="1800">
                <a:effectLst/>
                <a:latin typeface="Arial Narrow" panose="020B0606020202030204" pitchFamily="34" charset="0"/>
                <a:ea typeface="Times New Roman" panose="02020603050405020304" pitchFamily="18" charset="0"/>
                <a:cs typeface="Times New Roman" panose="02020603050405020304" pitchFamily="18" charset="0"/>
              </a:rPr>
              <a:t>Ce paramètre est optionnel. Ce paramètre est un paramètre </a:t>
            </a:r>
            <a:r>
              <a:rPr lang="fr-FR">
                <a:latin typeface="Arial Narrow" panose="020B0606020202030204" pitchFamily="34" charset="0"/>
                <a:cs typeface="Times New Roman" panose="02020603050405020304" pitchFamily="18" charset="0"/>
              </a:rPr>
              <a:t>d’environnement</a:t>
            </a:r>
            <a:r>
              <a:rPr lang="fr-FR" sz="1800">
                <a:effectLst/>
                <a:latin typeface="Arial Narrow" panose="020B0606020202030204" pitchFamily="34" charset="0"/>
                <a:ea typeface="Times New Roman" panose="02020603050405020304" pitchFamily="18" charset="0"/>
                <a:cs typeface="Times New Roman" panose="02020603050405020304" pitchFamily="18" charset="0"/>
              </a:rPr>
              <a:t> (existe dans la section environnement de l’outil et pas paramètre (voir figure)) de l’outil qu’il faut changer après chaque exécution et qui n’est pas sauvegardé dans l’historique et si on choisit un système de projection tout ce que l’outil crée (jeu de classe d’entités et/ou la classe d’entités ) seront projetés dans ce système choisi, sinon le système de projection par défaut est WGS 1984 </a:t>
            </a:r>
            <a:r>
              <a:rPr lang="fr-FR"/>
              <a:t>.</a:t>
            </a:r>
          </a:p>
        </p:txBody>
      </p:sp>
      <p:sp>
        <p:nvSpPr>
          <p:cNvPr id="19" name="Flèche : droite 18">
            <a:extLst>
              <a:ext uri="{FF2B5EF4-FFF2-40B4-BE49-F238E27FC236}">
                <a16:creationId xmlns:a16="http://schemas.microsoft.com/office/drawing/2014/main" id="{F00CC6FF-BA67-3BD5-A20D-248A8A7AF9FC}"/>
              </a:ext>
            </a:extLst>
          </p:cNvPr>
          <p:cNvSpPr/>
          <p:nvPr/>
        </p:nvSpPr>
        <p:spPr>
          <a:xfrm rot="10146428">
            <a:off x="2659340" y="4009045"/>
            <a:ext cx="3459948" cy="83427"/>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20" name="Rectangle 19">
            <a:extLst>
              <a:ext uri="{FF2B5EF4-FFF2-40B4-BE49-F238E27FC236}">
                <a16:creationId xmlns:a16="http://schemas.microsoft.com/office/drawing/2014/main" id="{E89707B5-27F2-6534-152E-535001CFA0BE}"/>
              </a:ext>
            </a:extLst>
          </p:cNvPr>
          <p:cNvSpPr/>
          <p:nvPr/>
        </p:nvSpPr>
        <p:spPr>
          <a:xfrm>
            <a:off x="1114364" y="2622287"/>
            <a:ext cx="2527574" cy="9335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lèche : droite 3">
            <a:extLst>
              <a:ext uri="{FF2B5EF4-FFF2-40B4-BE49-F238E27FC236}">
                <a16:creationId xmlns:a16="http://schemas.microsoft.com/office/drawing/2014/main" id="{A041B7FE-763E-0D66-D720-78EC51089DE9}"/>
              </a:ext>
            </a:extLst>
          </p:cNvPr>
          <p:cNvSpPr/>
          <p:nvPr/>
        </p:nvSpPr>
        <p:spPr>
          <a:xfrm rot="9980929">
            <a:off x="4028756" y="4586486"/>
            <a:ext cx="2263295" cy="100655"/>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Tree>
    <p:extLst>
      <p:ext uri="{BB962C8B-B14F-4D97-AF65-F5344CB8AC3E}">
        <p14:creationId xmlns:p14="http://schemas.microsoft.com/office/powerpoint/2010/main" val="561595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35893" y="658058"/>
            <a:ext cx="8966718" cy="646331"/>
          </a:xfrm>
          <a:prstGeom prst="rect">
            <a:avLst/>
          </a:prstGeom>
          <a:noFill/>
        </p:spPr>
        <p:txBody>
          <a:bodyPr wrap="square" rtlCol="0">
            <a:spAutoFit/>
          </a:bodyPr>
          <a:lstStyle/>
          <a:p>
            <a:r>
              <a:rPr lang="fr-FR">
                <a:solidFill>
                  <a:srgbClr val="FF0000"/>
                </a:solidFill>
              </a:rPr>
              <a:t>Résultats de l’outil « Extraction des données par polygone »</a:t>
            </a:r>
          </a:p>
          <a:p>
            <a:endParaRPr lang="fr-FR">
              <a:solidFill>
                <a:srgbClr val="FF0000"/>
              </a:solidFill>
            </a:endParaRPr>
          </a:p>
        </p:txBody>
      </p:sp>
      <p:sp>
        <p:nvSpPr>
          <p:cNvPr id="10" name="ZoneTexte 9">
            <a:extLst>
              <a:ext uri="{FF2B5EF4-FFF2-40B4-BE49-F238E27FC236}">
                <a16:creationId xmlns:a16="http://schemas.microsoft.com/office/drawing/2014/main" id="{C45D9DD9-02C1-DF6F-7074-3E9C9AD0315F}"/>
              </a:ext>
            </a:extLst>
          </p:cNvPr>
          <p:cNvSpPr txBox="1"/>
          <p:nvPr/>
        </p:nvSpPr>
        <p:spPr>
          <a:xfrm>
            <a:off x="4425336" y="1300094"/>
            <a:ext cx="4149795" cy="369332"/>
          </a:xfrm>
          <a:prstGeom prst="rect">
            <a:avLst/>
          </a:prstGeom>
          <a:noFill/>
        </p:spPr>
        <p:txBody>
          <a:bodyPr wrap="square" rtlCol="0">
            <a:spAutoFit/>
          </a:bodyPr>
          <a:lstStyle/>
          <a:p>
            <a:r>
              <a:rPr lang="fr-FR"/>
              <a:t>l’outil se lance.</a:t>
            </a:r>
          </a:p>
        </p:txBody>
      </p:sp>
      <p:sp>
        <p:nvSpPr>
          <p:cNvPr id="4" name="ZoneTexte 3">
            <a:extLst>
              <a:ext uri="{FF2B5EF4-FFF2-40B4-BE49-F238E27FC236}">
                <a16:creationId xmlns:a16="http://schemas.microsoft.com/office/drawing/2014/main" id="{12D5BA10-C372-4BDE-01ED-40005E3B6701}"/>
              </a:ext>
            </a:extLst>
          </p:cNvPr>
          <p:cNvSpPr txBox="1"/>
          <p:nvPr/>
        </p:nvSpPr>
        <p:spPr>
          <a:xfrm>
            <a:off x="835893" y="1319132"/>
            <a:ext cx="4149795" cy="369332"/>
          </a:xfrm>
          <a:prstGeom prst="rect">
            <a:avLst/>
          </a:prstGeom>
          <a:noFill/>
        </p:spPr>
        <p:txBody>
          <a:bodyPr wrap="square" rtlCol="0">
            <a:spAutoFit/>
          </a:bodyPr>
          <a:lstStyle/>
          <a:p>
            <a:r>
              <a:rPr lang="fr-FR"/>
              <a:t>En cliquant sur le bouton </a:t>
            </a:r>
          </a:p>
        </p:txBody>
      </p:sp>
      <p:pic>
        <p:nvPicPr>
          <p:cNvPr id="9" name="Image 8">
            <a:extLst>
              <a:ext uri="{FF2B5EF4-FFF2-40B4-BE49-F238E27FC236}">
                <a16:creationId xmlns:a16="http://schemas.microsoft.com/office/drawing/2014/main" id="{604B8578-DDBF-B886-5E4C-4D0C434B75B9}"/>
              </a:ext>
            </a:extLst>
          </p:cNvPr>
          <p:cNvPicPr>
            <a:picLocks noChangeAspect="1"/>
          </p:cNvPicPr>
          <p:nvPr/>
        </p:nvPicPr>
        <p:blipFill>
          <a:blip r:embed="rId4"/>
          <a:stretch>
            <a:fillRect/>
          </a:stretch>
        </p:blipFill>
        <p:spPr>
          <a:xfrm>
            <a:off x="3350664" y="1266290"/>
            <a:ext cx="933580" cy="419158"/>
          </a:xfrm>
          <a:prstGeom prst="rect">
            <a:avLst/>
          </a:prstGeom>
        </p:spPr>
      </p:pic>
      <p:pic>
        <p:nvPicPr>
          <p:cNvPr id="23" name="Image 22">
            <a:extLst>
              <a:ext uri="{FF2B5EF4-FFF2-40B4-BE49-F238E27FC236}">
                <a16:creationId xmlns:a16="http://schemas.microsoft.com/office/drawing/2014/main" id="{76585FBD-507A-1743-C45C-B20A5D20BF6B}"/>
              </a:ext>
            </a:extLst>
          </p:cNvPr>
          <p:cNvPicPr>
            <a:picLocks noChangeAspect="1"/>
          </p:cNvPicPr>
          <p:nvPr/>
        </p:nvPicPr>
        <p:blipFill>
          <a:blip r:embed="rId5"/>
          <a:stretch>
            <a:fillRect/>
          </a:stretch>
        </p:blipFill>
        <p:spPr>
          <a:xfrm>
            <a:off x="835893" y="3104626"/>
            <a:ext cx="7037912" cy="3753374"/>
          </a:xfrm>
          <a:prstGeom prst="rect">
            <a:avLst/>
          </a:prstGeom>
        </p:spPr>
      </p:pic>
      <p:sp>
        <p:nvSpPr>
          <p:cNvPr id="24" name="ZoneTexte 23">
            <a:extLst>
              <a:ext uri="{FF2B5EF4-FFF2-40B4-BE49-F238E27FC236}">
                <a16:creationId xmlns:a16="http://schemas.microsoft.com/office/drawing/2014/main" id="{312250BB-CA4E-273B-E5B5-A2E98B065116}"/>
              </a:ext>
            </a:extLst>
          </p:cNvPr>
          <p:cNvSpPr txBox="1"/>
          <p:nvPr/>
        </p:nvSpPr>
        <p:spPr>
          <a:xfrm>
            <a:off x="863760" y="1677119"/>
            <a:ext cx="7037911" cy="646331"/>
          </a:xfrm>
          <a:prstGeom prst="rect">
            <a:avLst/>
          </a:prstGeom>
          <a:noFill/>
        </p:spPr>
        <p:txBody>
          <a:bodyPr wrap="square" rtlCol="0">
            <a:spAutoFit/>
          </a:bodyPr>
          <a:lstStyle/>
          <a:p>
            <a:r>
              <a:rPr lang="fr-FR"/>
              <a:t>Pour afficher les détails sur la console de </a:t>
            </a:r>
            <a:r>
              <a:rPr lang="fr-FR" err="1"/>
              <a:t>géotraitement</a:t>
            </a:r>
            <a:r>
              <a:rPr lang="fr-FR"/>
              <a:t> de l’outil on clique sur </a:t>
            </a:r>
            <a:r>
              <a:rPr lang="fr-FR" i="1" err="1"/>
              <a:t>View</a:t>
            </a:r>
            <a:r>
              <a:rPr lang="fr-FR" i="1"/>
              <a:t> Details</a:t>
            </a:r>
            <a:r>
              <a:rPr lang="fr-FR"/>
              <a:t>.</a:t>
            </a:r>
          </a:p>
        </p:txBody>
      </p:sp>
      <p:sp>
        <p:nvSpPr>
          <p:cNvPr id="26" name="ZoneTexte 25">
            <a:extLst>
              <a:ext uri="{FF2B5EF4-FFF2-40B4-BE49-F238E27FC236}">
                <a16:creationId xmlns:a16="http://schemas.microsoft.com/office/drawing/2014/main" id="{C17D1B74-2EB8-88EF-0E5C-2F2FA07B3ADD}"/>
              </a:ext>
            </a:extLst>
          </p:cNvPr>
          <p:cNvSpPr txBox="1"/>
          <p:nvPr/>
        </p:nvSpPr>
        <p:spPr>
          <a:xfrm>
            <a:off x="863759" y="2336853"/>
            <a:ext cx="7037911" cy="646331"/>
          </a:xfrm>
          <a:prstGeom prst="rect">
            <a:avLst/>
          </a:prstGeom>
          <a:noFill/>
        </p:spPr>
        <p:txBody>
          <a:bodyPr wrap="square" rtlCol="0">
            <a:spAutoFit/>
          </a:bodyPr>
          <a:lstStyle/>
          <a:p>
            <a:r>
              <a:rPr lang="fr-FR"/>
              <a:t>Des messages tels que les suivants s’affichent pour montrer les étapes en cours d’exécution.</a:t>
            </a:r>
          </a:p>
        </p:txBody>
      </p:sp>
      <p:pic>
        <p:nvPicPr>
          <p:cNvPr id="17" name="Image 16">
            <a:extLst>
              <a:ext uri="{FF2B5EF4-FFF2-40B4-BE49-F238E27FC236}">
                <a16:creationId xmlns:a16="http://schemas.microsoft.com/office/drawing/2014/main" id="{65E25215-283F-EE6B-33F2-6EC1CFC0FE0C}"/>
              </a:ext>
            </a:extLst>
          </p:cNvPr>
          <p:cNvPicPr>
            <a:picLocks noChangeAspect="1"/>
          </p:cNvPicPr>
          <p:nvPr/>
        </p:nvPicPr>
        <p:blipFill>
          <a:blip r:embed="rId6"/>
          <a:stretch>
            <a:fillRect/>
          </a:stretch>
        </p:blipFill>
        <p:spPr>
          <a:xfrm>
            <a:off x="8716223" y="245571"/>
            <a:ext cx="3049057" cy="6505303"/>
          </a:xfrm>
          <a:prstGeom prst="rect">
            <a:avLst/>
          </a:prstGeom>
        </p:spPr>
      </p:pic>
      <p:sp>
        <p:nvSpPr>
          <p:cNvPr id="18" name="Flèche : droite 17">
            <a:extLst>
              <a:ext uri="{FF2B5EF4-FFF2-40B4-BE49-F238E27FC236}">
                <a16:creationId xmlns:a16="http://schemas.microsoft.com/office/drawing/2014/main" id="{D87E6D52-EAC9-0C0A-2E08-3B003E9C5481}"/>
              </a:ext>
            </a:extLst>
          </p:cNvPr>
          <p:cNvSpPr/>
          <p:nvPr/>
        </p:nvSpPr>
        <p:spPr>
          <a:xfrm rot="2221094" flipV="1">
            <a:off x="2405052" y="4257032"/>
            <a:ext cx="7237179" cy="71191"/>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Tree>
    <p:extLst>
      <p:ext uri="{BB962C8B-B14F-4D97-AF65-F5344CB8AC3E}">
        <p14:creationId xmlns:p14="http://schemas.microsoft.com/office/powerpoint/2010/main" val="8597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35893" y="658058"/>
            <a:ext cx="8966718" cy="646331"/>
          </a:xfrm>
          <a:prstGeom prst="rect">
            <a:avLst/>
          </a:prstGeom>
          <a:noFill/>
        </p:spPr>
        <p:txBody>
          <a:bodyPr wrap="square" rtlCol="0">
            <a:spAutoFit/>
          </a:bodyPr>
          <a:lstStyle/>
          <a:p>
            <a:r>
              <a:rPr lang="fr-FR">
                <a:solidFill>
                  <a:srgbClr val="FF0000"/>
                </a:solidFill>
              </a:rPr>
              <a:t>Résultats de l’outil « Extraction des données par polygone »</a:t>
            </a:r>
          </a:p>
          <a:p>
            <a:endParaRPr lang="fr-FR">
              <a:solidFill>
                <a:srgbClr val="FF0000"/>
              </a:solidFill>
            </a:endParaRPr>
          </a:p>
        </p:txBody>
      </p:sp>
      <p:sp>
        <p:nvSpPr>
          <p:cNvPr id="16" name="ZoneTexte 15">
            <a:extLst>
              <a:ext uri="{FF2B5EF4-FFF2-40B4-BE49-F238E27FC236}">
                <a16:creationId xmlns:a16="http://schemas.microsoft.com/office/drawing/2014/main" id="{3FA719AE-6926-F937-6D6A-30C08D5BA8BA}"/>
              </a:ext>
            </a:extLst>
          </p:cNvPr>
          <p:cNvSpPr txBox="1"/>
          <p:nvPr/>
        </p:nvSpPr>
        <p:spPr>
          <a:xfrm>
            <a:off x="6439092" y="828665"/>
            <a:ext cx="3422664" cy="2031325"/>
          </a:xfrm>
          <a:prstGeom prst="rect">
            <a:avLst/>
          </a:prstGeom>
          <a:noFill/>
        </p:spPr>
        <p:txBody>
          <a:bodyPr wrap="square" rtlCol="0">
            <a:spAutoFit/>
          </a:bodyPr>
          <a:lstStyle/>
          <a:p>
            <a:r>
              <a:rPr lang="fr-FR"/>
              <a:t>Dans le géodatabase choisit (ici celle </a:t>
            </a:r>
            <a:r>
              <a:rPr lang="fr-FR">
                <a:latin typeface="Arial Narrow" panose="020B0606020202030204" pitchFamily="34" charset="0"/>
                <a:cs typeface="Times New Roman" panose="02020603050405020304" pitchFamily="18" charset="0"/>
              </a:rPr>
              <a:t>par</a:t>
            </a:r>
            <a:r>
              <a:rPr lang="fr-FR"/>
              <a:t> défaut MyProject1.gdb) on trouve le jeu de classes d’entités </a:t>
            </a:r>
          </a:p>
          <a:p>
            <a:r>
              <a:rPr lang="fr-FR"/>
              <a:t>Toulouse qui contient la couche Streets de la(es) zone(s) filtrée(s) ici TOULOUSE</a:t>
            </a:r>
          </a:p>
        </p:txBody>
      </p:sp>
      <p:sp>
        <p:nvSpPr>
          <p:cNvPr id="10" name="ZoneTexte 9">
            <a:extLst>
              <a:ext uri="{FF2B5EF4-FFF2-40B4-BE49-F238E27FC236}">
                <a16:creationId xmlns:a16="http://schemas.microsoft.com/office/drawing/2014/main" id="{C45D9DD9-02C1-DF6F-7074-3E9C9AD0315F}"/>
              </a:ext>
            </a:extLst>
          </p:cNvPr>
          <p:cNvSpPr txBox="1"/>
          <p:nvPr/>
        </p:nvSpPr>
        <p:spPr>
          <a:xfrm>
            <a:off x="6836160" y="3812384"/>
            <a:ext cx="4149795" cy="2031325"/>
          </a:xfrm>
          <a:prstGeom prst="rect">
            <a:avLst/>
          </a:prstGeom>
          <a:noFill/>
        </p:spPr>
        <p:txBody>
          <a:bodyPr wrap="square" rtlCol="0">
            <a:spAutoFit/>
          </a:bodyPr>
          <a:lstStyle/>
          <a:p>
            <a:r>
              <a:rPr lang="fr-FR"/>
              <a:t>Cette option permet de choisir si on veut </a:t>
            </a:r>
            <a:r>
              <a:rPr lang="fr-FR">
                <a:latin typeface="Arial Narrow" panose="020B0606020202030204" pitchFamily="34" charset="0"/>
                <a:cs typeface="Times New Roman" panose="02020603050405020304" pitchFamily="18" charset="0"/>
              </a:rPr>
              <a:t>que</a:t>
            </a:r>
            <a:r>
              <a:rPr lang="fr-FR"/>
              <a:t> le jeu de classes d’entités créé ainsi que la couche Streets (TOULOUSE) extraite soient projetés en un système de coordonnées précisément.</a:t>
            </a:r>
          </a:p>
          <a:p>
            <a:r>
              <a:rPr lang="fr-FR"/>
              <a:t>Dans notre cas ce champ reste vide et tout est projetés par défaut en WGS 1984.</a:t>
            </a:r>
          </a:p>
        </p:txBody>
      </p:sp>
      <p:pic>
        <p:nvPicPr>
          <p:cNvPr id="2" name="Image 1">
            <a:extLst>
              <a:ext uri="{FF2B5EF4-FFF2-40B4-BE49-F238E27FC236}">
                <a16:creationId xmlns:a16="http://schemas.microsoft.com/office/drawing/2014/main" id="{A79E8F1E-9595-44B2-B8BB-BEAE02A19F67}"/>
              </a:ext>
            </a:extLst>
          </p:cNvPr>
          <p:cNvPicPr>
            <a:picLocks noChangeAspect="1"/>
          </p:cNvPicPr>
          <p:nvPr/>
        </p:nvPicPr>
        <p:blipFill>
          <a:blip r:embed="rId4"/>
          <a:stretch>
            <a:fillRect/>
          </a:stretch>
        </p:blipFill>
        <p:spPr>
          <a:xfrm>
            <a:off x="855777" y="1685448"/>
            <a:ext cx="4667901" cy="3153215"/>
          </a:xfrm>
          <a:prstGeom prst="rect">
            <a:avLst/>
          </a:prstGeom>
        </p:spPr>
      </p:pic>
      <p:sp>
        <p:nvSpPr>
          <p:cNvPr id="3" name="Flèche : droite 2">
            <a:extLst>
              <a:ext uri="{FF2B5EF4-FFF2-40B4-BE49-F238E27FC236}">
                <a16:creationId xmlns:a16="http://schemas.microsoft.com/office/drawing/2014/main" id="{375326AE-A483-28B7-DC32-70CA01EE2B35}"/>
              </a:ext>
            </a:extLst>
          </p:cNvPr>
          <p:cNvSpPr/>
          <p:nvPr/>
        </p:nvSpPr>
        <p:spPr>
          <a:xfrm rot="8710717" flipV="1">
            <a:off x="1689617" y="2974903"/>
            <a:ext cx="5114494" cy="110614"/>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4" name="Flèche : droite 3">
            <a:extLst>
              <a:ext uri="{FF2B5EF4-FFF2-40B4-BE49-F238E27FC236}">
                <a16:creationId xmlns:a16="http://schemas.microsoft.com/office/drawing/2014/main" id="{83EE115B-42B8-9EAE-F932-ADC9E464DD02}"/>
              </a:ext>
            </a:extLst>
          </p:cNvPr>
          <p:cNvSpPr/>
          <p:nvPr/>
        </p:nvSpPr>
        <p:spPr>
          <a:xfrm rot="8730100" flipV="1">
            <a:off x="1805960" y="3244785"/>
            <a:ext cx="4973285" cy="90225"/>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Tree>
    <p:extLst>
      <p:ext uri="{BB962C8B-B14F-4D97-AF65-F5344CB8AC3E}">
        <p14:creationId xmlns:p14="http://schemas.microsoft.com/office/powerpoint/2010/main" val="2254851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35893" y="658058"/>
            <a:ext cx="8966718" cy="369332"/>
          </a:xfrm>
          <a:prstGeom prst="rect">
            <a:avLst/>
          </a:prstGeom>
          <a:noFill/>
        </p:spPr>
        <p:txBody>
          <a:bodyPr wrap="square" rtlCol="0">
            <a:spAutoFit/>
          </a:bodyPr>
          <a:lstStyle/>
          <a:p>
            <a:r>
              <a:rPr lang="fr-FR">
                <a:solidFill>
                  <a:srgbClr val="FF0000"/>
                </a:solidFill>
              </a:rPr>
              <a:t>Paramètres d’entrée de l’outil «  Construire le réseau de transport multimodal »</a:t>
            </a:r>
          </a:p>
        </p:txBody>
      </p:sp>
      <p:sp>
        <p:nvSpPr>
          <p:cNvPr id="16" name="ZoneTexte 15">
            <a:extLst>
              <a:ext uri="{FF2B5EF4-FFF2-40B4-BE49-F238E27FC236}">
                <a16:creationId xmlns:a16="http://schemas.microsoft.com/office/drawing/2014/main" id="{3FA719AE-6926-F937-6D6A-30C08D5BA8BA}"/>
              </a:ext>
            </a:extLst>
          </p:cNvPr>
          <p:cNvSpPr txBox="1"/>
          <p:nvPr/>
        </p:nvSpPr>
        <p:spPr>
          <a:xfrm>
            <a:off x="6147502" y="4709339"/>
            <a:ext cx="3422664" cy="2031325"/>
          </a:xfrm>
          <a:prstGeom prst="rect">
            <a:avLst/>
          </a:prstGeom>
          <a:noFill/>
        </p:spPr>
        <p:txBody>
          <a:bodyPr wrap="square" rtlCol="0">
            <a:spAutoFit/>
          </a:bodyPr>
          <a:lstStyle/>
          <a:p>
            <a:r>
              <a:rPr lang="fr-FR"/>
              <a:t>On choisit un modèle de construction de notre réseau pour pouvoir paramétrer le réseau construit. Dans notre cas on met un modèle standard qui est à disposition dans le répertoire de stockage TODO</a:t>
            </a:r>
          </a:p>
        </p:txBody>
      </p:sp>
      <p:sp>
        <p:nvSpPr>
          <p:cNvPr id="10" name="ZoneTexte 9">
            <a:extLst>
              <a:ext uri="{FF2B5EF4-FFF2-40B4-BE49-F238E27FC236}">
                <a16:creationId xmlns:a16="http://schemas.microsoft.com/office/drawing/2014/main" id="{C45D9DD9-02C1-DF6F-7074-3E9C9AD0315F}"/>
              </a:ext>
            </a:extLst>
          </p:cNvPr>
          <p:cNvSpPr txBox="1"/>
          <p:nvPr/>
        </p:nvSpPr>
        <p:spPr>
          <a:xfrm>
            <a:off x="6147502" y="1225331"/>
            <a:ext cx="4149795" cy="923330"/>
          </a:xfrm>
          <a:prstGeom prst="rect">
            <a:avLst/>
          </a:prstGeom>
          <a:noFill/>
        </p:spPr>
        <p:txBody>
          <a:bodyPr wrap="square" rtlCol="0">
            <a:spAutoFit/>
          </a:bodyPr>
          <a:lstStyle/>
          <a:p>
            <a:r>
              <a:rPr lang="fr-FR"/>
              <a:t>On choisit le jeu de classes d’entités qui contient la couche Streets (TOULOUSE) créé par l’outil d’avant.</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2" name="Encre 11">
                <a:extLst>
                  <a:ext uri="{FF2B5EF4-FFF2-40B4-BE49-F238E27FC236}">
                    <a16:creationId xmlns:a16="http://schemas.microsoft.com/office/drawing/2014/main" id="{288B3AC6-70FB-0AC2-2AA4-60992AFE16CF}"/>
                  </a:ext>
                </a:extLst>
              </p14:cNvPr>
              <p14:cNvContentPartPr/>
              <p14:nvPr/>
            </p14:nvContentPartPr>
            <p14:xfrm>
              <a:off x="4524906" y="2611881"/>
              <a:ext cx="360" cy="360"/>
            </p14:xfrm>
          </p:contentPart>
        </mc:Choice>
        <mc:Fallback xmlns="">
          <p:pic>
            <p:nvPicPr>
              <p:cNvPr id="12" name="Encre 11">
                <a:extLst>
                  <a:ext uri="{FF2B5EF4-FFF2-40B4-BE49-F238E27FC236}">
                    <a16:creationId xmlns:a16="http://schemas.microsoft.com/office/drawing/2014/main" id="{288B3AC6-70FB-0AC2-2AA4-60992AFE16CF}"/>
                  </a:ext>
                </a:extLst>
              </p:cNvPr>
              <p:cNvPicPr/>
              <p:nvPr/>
            </p:nvPicPr>
            <p:blipFill>
              <a:blip r:embed="rId5"/>
              <a:stretch>
                <a:fillRect/>
              </a:stretch>
            </p:blipFill>
            <p:spPr>
              <a:xfrm>
                <a:off x="4506906" y="2503881"/>
                <a:ext cx="36000" cy="216000"/>
              </a:xfrm>
              <a:prstGeom prst="rect">
                <a:avLst/>
              </a:prstGeom>
            </p:spPr>
          </p:pic>
        </mc:Fallback>
      </mc:AlternateContent>
      <p:pic>
        <p:nvPicPr>
          <p:cNvPr id="14" name="Image 13">
            <a:extLst>
              <a:ext uri="{FF2B5EF4-FFF2-40B4-BE49-F238E27FC236}">
                <a16:creationId xmlns:a16="http://schemas.microsoft.com/office/drawing/2014/main" id="{07BBED7B-F296-CFDF-1959-3BEB0EED218B}"/>
              </a:ext>
            </a:extLst>
          </p:cNvPr>
          <p:cNvPicPr>
            <a:picLocks noChangeAspect="1"/>
          </p:cNvPicPr>
          <p:nvPr/>
        </p:nvPicPr>
        <p:blipFill>
          <a:blip r:embed="rId6"/>
          <a:stretch>
            <a:fillRect/>
          </a:stretch>
        </p:blipFill>
        <p:spPr>
          <a:xfrm>
            <a:off x="835893" y="1932321"/>
            <a:ext cx="4686954" cy="2638793"/>
          </a:xfrm>
          <a:prstGeom prst="rect">
            <a:avLst/>
          </a:prstGeom>
        </p:spPr>
      </p:pic>
      <p:sp>
        <p:nvSpPr>
          <p:cNvPr id="17" name="Flèche : droite 16">
            <a:extLst>
              <a:ext uri="{FF2B5EF4-FFF2-40B4-BE49-F238E27FC236}">
                <a16:creationId xmlns:a16="http://schemas.microsoft.com/office/drawing/2014/main" id="{5D8A107D-1E2C-0B92-F405-80E5A402047B}"/>
              </a:ext>
            </a:extLst>
          </p:cNvPr>
          <p:cNvSpPr/>
          <p:nvPr/>
        </p:nvSpPr>
        <p:spPr>
          <a:xfrm rot="9463250" flipV="1">
            <a:off x="2976206" y="2465029"/>
            <a:ext cx="3370870" cy="110394"/>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9" name="ZoneTexte 18">
            <a:extLst>
              <a:ext uri="{FF2B5EF4-FFF2-40B4-BE49-F238E27FC236}">
                <a16:creationId xmlns:a16="http://schemas.microsoft.com/office/drawing/2014/main" id="{8B84293B-1124-0426-63FF-2E317DFFEB94}"/>
              </a:ext>
            </a:extLst>
          </p:cNvPr>
          <p:cNvSpPr txBox="1"/>
          <p:nvPr/>
        </p:nvSpPr>
        <p:spPr>
          <a:xfrm>
            <a:off x="6240997" y="2690336"/>
            <a:ext cx="4898570" cy="1477328"/>
          </a:xfrm>
          <a:prstGeom prst="rect">
            <a:avLst/>
          </a:prstGeom>
          <a:noFill/>
        </p:spPr>
        <p:txBody>
          <a:bodyPr wrap="square" rtlCol="0">
            <a:spAutoFit/>
          </a:bodyPr>
          <a:lstStyle/>
          <a:p>
            <a:r>
              <a:rPr lang="fr-FR"/>
              <a:t>On choisit un fichier (dézippé) de données GTFS dans notre cas ils </a:t>
            </a:r>
            <a:r>
              <a:rPr lang="fr-FR" b="1"/>
              <a:t>sont</a:t>
            </a:r>
            <a:r>
              <a:rPr lang="fr-FR"/>
              <a:t> téléchargés de data-toulouse-metropole.fr (puis dézippé).</a:t>
            </a:r>
          </a:p>
          <a:p>
            <a:r>
              <a:rPr lang="fr-FR"/>
              <a:t>On peut mettre plusieurs GTFS (de la ville, de la région ou autres) pour une meilleure précision</a:t>
            </a:r>
          </a:p>
        </p:txBody>
      </p:sp>
      <p:sp>
        <p:nvSpPr>
          <p:cNvPr id="20" name="Flèche : droite 19">
            <a:extLst>
              <a:ext uri="{FF2B5EF4-FFF2-40B4-BE49-F238E27FC236}">
                <a16:creationId xmlns:a16="http://schemas.microsoft.com/office/drawing/2014/main" id="{1C5B251B-5327-E494-263D-F94CC8463409}"/>
              </a:ext>
            </a:extLst>
          </p:cNvPr>
          <p:cNvSpPr/>
          <p:nvPr/>
        </p:nvSpPr>
        <p:spPr>
          <a:xfrm rot="10800000" flipV="1">
            <a:off x="3107905" y="3517172"/>
            <a:ext cx="3134276" cy="130544"/>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21" name="Flèche : droite 20">
            <a:extLst>
              <a:ext uri="{FF2B5EF4-FFF2-40B4-BE49-F238E27FC236}">
                <a16:creationId xmlns:a16="http://schemas.microsoft.com/office/drawing/2014/main" id="{253518E2-8F0E-2A02-8E4B-739587D6E637}"/>
              </a:ext>
            </a:extLst>
          </p:cNvPr>
          <p:cNvSpPr/>
          <p:nvPr/>
        </p:nvSpPr>
        <p:spPr>
          <a:xfrm rot="12229596" flipV="1">
            <a:off x="3071762" y="4896470"/>
            <a:ext cx="3131846" cy="127987"/>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Tree>
    <p:extLst>
      <p:ext uri="{BB962C8B-B14F-4D97-AF65-F5344CB8AC3E}">
        <p14:creationId xmlns:p14="http://schemas.microsoft.com/office/powerpoint/2010/main" val="1027240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35893" y="658058"/>
            <a:ext cx="8966718" cy="646331"/>
          </a:xfrm>
          <a:prstGeom prst="rect">
            <a:avLst/>
          </a:prstGeom>
          <a:noFill/>
        </p:spPr>
        <p:txBody>
          <a:bodyPr wrap="square" rtlCol="0">
            <a:spAutoFit/>
          </a:bodyPr>
          <a:lstStyle/>
          <a:p>
            <a:r>
              <a:rPr lang="fr-FR">
                <a:solidFill>
                  <a:srgbClr val="FF0000"/>
                </a:solidFill>
              </a:rPr>
              <a:t>Résultats de l’outil «  Construire le réseau de transport multimodal »</a:t>
            </a:r>
          </a:p>
          <a:p>
            <a:endParaRPr lang="fr-FR">
              <a:solidFill>
                <a:srgbClr val="FF0000"/>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2" name="Encre 11">
                <a:extLst>
                  <a:ext uri="{FF2B5EF4-FFF2-40B4-BE49-F238E27FC236}">
                    <a16:creationId xmlns:a16="http://schemas.microsoft.com/office/drawing/2014/main" id="{288B3AC6-70FB-0AC2-2AA4-60992AFE16CF}"/>
                  </a:ext>
                </a:extLst>
              </p14:cNvPr>
              <p14:cNvContentPartPr/>
              <p14:nvPr/>
            </p14:nvContentPartPr>
            <p14:xfrm>
              <a:off x="4524906" y="2611881"/>
              <a:ext cx="360" cy="360"/>
            </p14:xfrm>
          </p:contentPart>
        </mc:Choice>
        <mc:Fallback xmlns="">
          <p:pic>
            <p:nvPicPr>
              <p:cNvPr id="12" name="Encre 11">
                <a:extLst>
                  <a:ext uri="{FF2B5EF4-FFF2-40B4-BE49-F238E27FC236}">
                    <a16:creationId xmlns:a16="http://schemas.microsoft.com/office/drawing/2014/main" id="{288B3AC6-70FB-0AC2-2AA4-60992AFE16CF}"/>
                  </a:ext>
                </a:extLst>
              </p:cNvPr>
              <p:cNvPicPr/>
              <p:nvPr/>
            </p:nvPicPr>
            <p:blipFill>
              <a:blip r:embed="rId5"/>
              <a:stretch>
                <a:fillRect/>
              </a:stretch>
            </p:blipFill>
            <p:spPr>
              <a:xfrm>
                <a:off x="4506906" y="2503881"/>
                <a:ext cx="36000" cy="216000"/>
              </a:xfrm>
              <a:prstGeom prst="rect">
                <a:avLst/>
              </a:prstGeom>
            </p:spPr>
          </p:pic>
        </mc:Fallback>
      </mc:AlternateContent>
      <p:pic>
        <p:nvPicPr>
          <p:cNvPr id="23" name="Image 22">
            <a:extLst>
              <a:ext uri="{FF2B5EF4-FFF2-40B4-BE49-F238E27FC236}">
                <a16:creationId xmlns:a16="http://schemas.microsoft.com/office/drawing/2014/main" id="{EE0B0085-4441-E6E4-F4D7-FF0E5CECD616}"/>
              </a:ext>
            </a:extLst>
          </p:cNvPr>
          <p:cNvPicPr>
            <a:picLocks noChangeAspect="1"/>
          </p:cNvPicPr>
          <p:nvPr/>
        </p:nvPicPr>
        <p:blipFill>
          <a:blip r:embed="rId6"/>
          <a:stretch>
            <a:fillRect/>
          </a:stretch>
        </p:blipFill>
        <p:spPr>
          <a:xfrm>
            <a:off x="7818892" y="981223"/>
            <a:ext cx="3967438" cy="5293710"/>
          </a:xfrm>
          <a:prstGeom prst="rect">
            <a:avLst/>
          </a:prstGeom>
        </p:spPr>
      </p:pic>
      <p:pic>
        <p:nvPicPr>
          <p:cNvPr id="3" name="Image 2">
            <a:extLst>
              <a:ext uri="{FF2B5EF4-FFF2-40B4-BE49-F238E27FC236}">
                <a16:creationId xmlns:a16="http://schemas.microsoft.com/office/drawing/2014/main" id="{ED0F2607-D026-02D9-AD8B-2CD32FF144BC}"/>
              </a:ext>
            </a:extLst>
          </p:cNvPr>
          <p:cNvPicPr>
            <a:picLocks noChangeAspect="1"/>
          </p:cNvPicPr>
          <p:nvPr/>
        </p:nvPicPr>
        <p:blipFill>
          <a:blip r:embed="rId7"/>
          <a:stretch>
            <a:fillRect/>
          </a:stretch>
        </p:blipFill>
        <p:spPr>
          <a:xfrm>
            <a:off x="877585" y="2830858"/>
            <a:ext cx="6301675" cy="3134162"/>
          </a:xfrm>
          <a:prstGeom prst="rect">
            <a:avLst/>
          </a:prstGeom>
        </p:spPr>
      </p:pic>
      <p:pic>
        <p:nvPicPr>
          <p:cNvPr id="4" name="Image 3">
            <a:extLst>
              <a:ext uri="{FF2B5EF4-FFF2-40B4-BE49-F238E27FC236}">
                <a16:creationId xmlns:a16="http://schemas.microsoft.com/office/drawing/2014/main" id="{DDE1D0BE-0AA4-D229-DC22-0B8988FE5184}"/>
              </a:ext>
            </a:extLst>
          </p:cNvPr>
          <p:cNvPicPr>
            <a:picLocks noChangeAspect="1"/>
          </p:cNvPicPr>
          <p:nvPr/>
        </p:nvPicPr>
        <p:blipFill>
          <a:blip r:embed="rId8"/>
          <a:stretch>
            <a:fillRect/>
          </a:stretch>
        </p:blipFill>
        <p:spPr>
          <a:xfrm>
            <a:off x="877585" y="1130809"/>
            <a:ext cx="5468113" cy="419158"/>
          </a:xfrm>
          <a:prstGeom prst="rect">
            <a:avLst/>
          </a:prstGeom>
        </p:spPr>
      </p:pic>
      <p:sp>
        <p:nvSpPr>
          <p:cNvPr id="8" name="ZoneTexte 7">
            <a:extLst>
              <a:ext uri="{FF2B5EF4-FFF2-40B4-BE49-F238E27FC236}">
                <a16:creationId xmlns:a16="http://schemas.microsoft.com/office/drawing/2014/main" id="{46215F0A-5B2D-1B6C-CE5F-65B6964E83A4}"/>
              </a:ext>
            </a:extLst>
          </p:cNvPr>
          <p:cNvSpPr txBox="1"/>
          <p:nvPr/>
        </p:nvSpPr>
        <p:spPr>
          <a:xfrm>
            <a:off x="835893" y="1505786"/>
            <a:ext cx="7037911" cy="646331"/>
          </a:xfrm>
          <a:prstGeom prst="rect">
            <a:avLst/>
          </a:prstGeom>
          <a:noFill/>
        </p:spPr>
        <p:txBody>
          <a:bodyPr wrap="square" rtlCol="0">
            <a:spAutoFit/>
          </a:bodyPr>
          <a:lstStyle/>
          <a:p>
            <a:r>
              <a:rPr lang="fr-FR"/>
              <a:t>Pour afficher les détails sur la console de géo traitement de l’outil on clique sur </a:t>
            </a:r>
            <a:r>
              <a:rPr lang="fr-FR" i="1" err="1"/>
              <a:t>View</a:t>
            </a:r>
            <a:r>
              <a:rPr lang="fr-FR" i="1"/>
              <a:t> Details</a:t>
            </a:r>
            <a:r>
              <a:rPr lang="fr-FR"/>
              <a:t>.</a:t>
            </a:r>
          </a:p>
        </p:txBody>
      </p:sp>
      <p:sp>
        <p:nvSpPr>
          <p:cNvPr id="9" name="ZoneTexte 8">
            <a:extLst>
              <a:ext uri="{FF2B5EF4-FFF2-40B4-BE49-F238E27FC236}">
                <a16:creationId xmlns:a16="http://schemas.microsoft.com/office/drawing/2014/main" id="{B946926D-DDCE-2F9F-A4BF-530264FB1291}"/>
              </a:ext>
            </a:extLst>
          </p:cNvPr>
          <p:cNvSpPr txBox="1"/>
          <p:nvPr/>
        </p:nvSpPr>
        <p:spPr>
          <a:xfrm>
            <a:off x="835892" y="2063033"/>
            <a:ext cx="7037911" cy="646331"/>
          </a:xfrm>
          <a:prstGeom prst="rect">
            <a:avLst/>
          </a:prstGeom>
          <a:noFill/>
        </p:spPr>
        <p:txBody>
          <a:bodyPr wrap="square" rtlCol="0">
            <a:spAutoFit/>
          </a:bodyPr>
          <a:lstStyle/>
          <a:p>
            <a:r>
              <a:rPr lang="fr-FR"/>
              <a:t>Des messages tels que les suivants s’affichent pour montrer les étapes en cours d’exécution.</a:t>
            </a:r>
          </a:p>
        </p:txBody>
      </p:sp>
    </p:spTree>
    <p:extLst>
      <p:ext uri="{BB962C8B-B14F-4D97-AF65-F5344CB8AC3E}">
        <p14:creationId xmlns:p14="http://schemas.microsoft.com/office/powerpoint/2010/main" val="215684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8E95AC-D0C1-5E2F-B3DF-1E366235E858}"/>
              </a:ext>
            </a:extLst>
          </p:cNvPr>
          <p:cNvSpPr>
            <a:spLocks noGrp="1"/>
          </p:cNvSpPr>
          <p:nvPr>
            <p:ph type="ctrTitle"/>
          </p:nvPr>
        </p:nvSpPr>
        <p:spPr>
          <a:xfrm>
            <a:off x="1001486" y="908759"/>
            <a:ext cx="2586445" cy="511552"/>
          </a:xfrm>
        </p:spPr>
        <p:txBody>
          <a:bodyPr>
            <a:normAutofit fontScale="90000"/>
          </a:bodyPr>
          <a:lstStyle/>
          <a:p>
            <a:r>
              <a:rPr lang="fr-FR">
                <a:solidFill>
                  <a:srgbClr val="FF0000"/>
                </a:solidFill>
              </a:rPr>
              <a:t> </a:t>
            </a:r>
            <a:r>
              <a:rPr lang="fr-FR" sz="2700">
                <a:solidFill>
                  <a:srgbClr val="FF0000"/>
                </a:solidFill>
              </a:rPr>
              <a:t>Introduction</a:t>
            </a:r>
          </a:p>
        </p:txBody>
      </p:sp>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4" name="ZoneTexte 3">
            <a:extLst>
              <a:ext uri="{FF2B5EF4-FFF2-40B4-BE49-F238E27FC236}">
                <a16:creationId xmlns:a16="http://schemas.microsoft.com/office/drawing/2014/main" id="{2BA2E7C2-352E-08E3-6631-A0AE74A0B0E7}"/>
              </a:ext>
            </a:extLst>
          </p:cNvPr>
          <p:cNvSpPr txBox="1"/>
          <p:nvPr/>
        </p:nvSpPr>
        <p:spPr>
          <a:xfrm>
            <a:off x="1114697" y="1546928"/>
            <a:ext cx="10664917" cy="2862322"/>
          </a:xfrm>
          <a:prstGeom prst="rect">
            <a:avLst/>
          </a:prstGeom>
          <a:noFill/>
        </p:spPr>
        <p:txBody>
          <a:bodyPr wrap="square" lIns="91440" tIns="45720" rIns="91440" bIns="45720" rtlCol="0" anchor="t">
            <a:spAutoFit/>
          </a:bodyPr>
          <a:lstStyle/>
          <a:p>
            <a:r>
              <a:rPr lang="fr-FR" dirty="0"/>
              <a:t>Ce guide de démarrage rapide l’utilisateur à exécuter l’outil de construction de réseau de transport multimodal. </a:t>
            </a:r>
            <a:endParaRPr lang="fr-FR">
              <a:latin typeface="Arial Narrow" panose="020B0606020202030204" pitchFamily="34" charset="0"/>
              <a:cs typeface="Times New Roman" panose="02020603050405020304" pitchFamily="18" charset="0"/>
            </a:endParaRPr>
          </a:p>
          <a:p>
            <a:endParaRPr lang="fr-FR" dirty="0">
              <a:latin typeface="Arial Narrow"/>
              <a:ea typeface="Times New Roman" panose="02020603050405020304" pitchFamily="18" charset="0"/>
              <a:cs typeface="Times New Roman"/>
            </a:endParaRPr>
          </a:p>
          <a:p>
            <a:r>
              <a:rPr lang="fr-FR" sz="1800">
                <a:effectLst/>
                <a:latin typeface="Arial Narrow"/>
                <a:ea typeface="Times New Roman" panose="02020603050405020304" pitchFamily="18" charset="0"/>
                <a:cs typeface="Times New Roman"/>
              </a:rPr>
              <a:t>Cet outil permet la création de jeux de données de réseau de transport multimodal en intégrant des données GTFS, des </a:t>
            </a:r>
            <a:r>
              <a:rPr lang="fr-FR" sz="1800" dirty="0">
                <a:effectLst/>
                <a:latin typeface="Arial Narrow"/>
                <a:ea typeface="Times New Roman" panose="02020603050405020304" pitchFamily="18" charset="0"/>
                <a:cs typeface="Times New Roman"/>
              </a:rPr>
              <a:t>données de rues et des modèles personnalisables.</a:t>
            </a:r>
            <a:r>
              <a:rPr lang="fr-FR" dirty="0">
                <a:latin typeface="Arial Narrow"/>
                <a:ea typeface="Times New Roman" panose="02020603050405020304" pitchFamily="18" charset="0"/>
                <a:cs typeface="Times New Roman"/>
              </a:rPr>
              <a:t> </a:t>
            </a:r>
            <a:endParaRPr lang="fr-FR" sz="1800">
              <a:effectLst/>
              <a:latin typeface="Arial Narrow" panose="020B0606020202030204" pitchFamily="34" charset="0"/>
              <a:ea typeface="Times New Roman" panose="02020603050405020304" pitchFamily="18" charset="0"/>
              <a:cs typeface="Times New Roman" panose="02020603050405020304" pitchFamily="18" charset="0"/>
            </a:endParaRPr>
          </a:p>
          <a:p>
            <a:endParaRPr lang="fr-FR">
              <a:latin typeface="Arial Narrow" panose="020B0606020202030204" pitchFamily="34" charset="0"/>
              <a:cs typeface="Times New Roman" panose="02020603050405020304" pitchFamily="18" charset="0"/>
            </a:endParaRPr>
          </a:p>
          <a:p>
            <a:r>
              <a:rPr lang="fr-FR" dirty="0"/>
              <a:t>Il est essentiel d’avoir le logiciel ArcGIS</a:t>
            </a:r>
            <a:r>
              <a:rPr lang="fr-FR"/>
              <a:t> Pro installé sur la machine.</a:t>
            </a:r>
            <a:endParaRPr lang="fr-FR" dirty="0"/>
          </a:p>
          <a:p>
            <a:endParaRPr lang="fr-FR" dirty="0"/>
          </a:p>
          <a:p>
            <a:r>
              <a:rPr lang="fr-FR" dirty="0"/>
              <a:t>L’outil est intégré dans une </a:t>
            </a:r>
            <a:r>
              <a:rPr lang="fr-FR" dirty="0" err="1"/>
              <a:t>toolbox</a:t>
            </a:r>
            <a:r>
              <a:rPr lang="fr-FR"/>
              <a:t> avec un d</a:t>
            </a:r>
            <a:r>
              <a:rPr lang="fr-FR" dirty="0"/>
              <a:t>euxième outil qui sert à l’extraction des données utilisés pour la construction de ce réseau de transport multimodal.</a:t>
            </a:r>
            <a:endParaRPr lang="fr-FR">
              <a:cs typeface="Calibri"/>
            </a:endParaRPr>
          </a:p>
          <a:p>
            <a:endParaRPr lang="fr-FR"/>
          </a:p>
        </p:txBody>
      </p:sp>
    </p:spTree>
    <p:extLst>
      <p:ext uri="{BB962C8B-B14F-4D97-AF65-F5344CB8AC3E}">
        <p14:creationId xmlns:p14="http://schemas.microsoft.com/office/powerpoint/2010/main" val="1207728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35893" y="658058"/>
            <a:ext cx="8966718" cy="646331"/>
          </a:xfrm>
          <a:prstGeom prst="rect">
            <a:avLst/>
          </a:prstGeom>
          <a:noFill/>
        </p:spPr>
        <p:txBody>
          <a:bodyPr wrap="square" rtlCol="0">
            <a:spAutoFit/>
          </a:bodyPr>
          <a:lstStyle/>
          <a:p>
            <a:r>
              <a:rPr lang="fr-FR">
                <a:solidFill>
                  <a:srgbClr val="FF0000"/>
                </a:solidFill>
              </a:rPr>
              <a:t>Résultats de l’outil «  Construire le réseau de transport multimodal »</a:t>
            </a:r>
          </a:p>
          <a:p>
            <a:endParaRPr lang="fr-FR">
              <a:solidFill>
                <a:srgbClr val="FF0000"/>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2" name="Encre 11">
                <a:extLst>
                  <a:ext uri="{FF2B5EF4-FFF2-40B4-BE49-F238E27FC236}">
                    <a16:creationId xmlns:a16="http://schemas.microsoft.com/office/drawing/2014/main" id="{288B3AC6-70FB-0AC2-2AA4-60992AFE16CF}"/>
                  </a:ext>
                </a:extLst>
              </p14:cNvPr>
              <p14:cNvContentPartPr/>
              <p14:nvPr/>
            </p14:nvContentPartPr>
            <p14:xfrm>
              <a:off x="4524906" y="2611881"/>
              <a:ext cx="360" cy="360"/>
            </p14:xfrm>
          </p:contentPart>
        </mc:Choice>
        <mc:Fallback xmlns="">
          <p:pic>
            <p:nvPicPr>
              <p:cNvPr id="12" name="Encre 11">
                <a:extLst>
                  <a:ext uri="{FF2B5EF4-FFF2-40B4-BE49-F238E27FC236}">
                    <a16:creationId xmlns:a16="http://schemas.microsoft.com/office/drawing/2014/main" id="{288B3AC6-70FB-0AC2-2AA4-60992AFE16CF}"/>
                  </a:ext>
                </a:extLst>
              </p:cNvPr>
              <p:cNvPicPr/>
              <p:nvPr/>
            </p:nvPicPr>
            <p:blipFill>
              <a:blip r:embed="rId5"/>
              <a:stretch>
                <a:fillRect/>
              </a:stretch>
            </p:blipFill>
            <p:spPr>
              <a:xfrm>
                <a:off x="4506906" y="2503881"/>
                <a:ext cx="36000" cy="216000"/>
              </a:xfrm>
              <a:prstGeom prst="rect">
                <a:avLst/>
              </a:prstGeom>
            </p:spPr>
          </p:pic>
        </mc:Fallback>
      </mc:AlternateContent>
      <p:pic>
        <p:nvPicPr>
          <p:cNvPr id="10" name="Image 9">
            <a:extLst>
              <a:ext uri="{FF2B5EF4-FFF2-40B4-BE49-F238E27FC236}">
                <a16:creationId xmlns:a16="http://schemas.microsoft.com/office/drawing/2014/main" id="{63F0A9B1-48BC-6FC8-FB12-AAE419C181B8}"/>
              </a:ext>
            </a:extLst>
          </p:cNvPr>
          <p:cNvPicPr>
            <a:picLocks noChangeAspect="1"/>
          </p:cNvPicPr>
          <p:nvPr/>
        </p:nvPicPr>
        <p:blipFill>
          <a:blip r:embed="rId6"/>
          <a:stretch>
            <a:fillRect/>
          </a:stretch>
        </p:blipFill>
        <p:spPr>
          <a:xfrm>
            <a:off x="925543" y="1304389"/>
            <a:ext cx="4667901" cy="5331701"/>
          </a:xfrm>
          <a:prstGeom prst="rect">
            <a:avLst/>
          </a:prstGeom>
        </p:spPr>
      </p:pic>
      <p:sp>
        <p:nvSpPr>
          <p:cNvPr id="11" name="Flèche : droite 10">
            <a:extLst>
              <a:ext uri="{FF2B5EF4-FFF2-40B4-BE49-F238E27FC236}">
                <a16:creationId xmlns:a16="http://schemas.microsoft.com/office/drawing/2014/main" id="{303BCA4B-E45D-888D-C40B-CD11EC3996ED}"/>
              </a:ext>
            </a:extLst>
          </p:cNvPr>
          <p:cNvSpPr/>
          <p:nvPr/>
        </p:nvSpPr>
        <p:spPr>
          <a:xfrm rot="8945426" flipV="1">
            <a:off x="3948918" y="2810034"/>
            <a:ext cx="3494116" cy="112932"/>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3" name="ZoneTexte 12">
            <a:extLst>
              <a:ext uri="{FF2B5EF4-FFF2-40B4-BE49-F238E27FC236}">
                <a16:creationId xmlns:a16="http://schemas.microsoft.com/office/drawing/2014/main" id="{151C5351-BDC1-A4AD-DEEF-F62CCA87E3E5}"/>
              </a:ext>
            </a:extLst>
          </p:cNvPr>
          <p:cNvSpPr txBox="1"/>
          <p:nvPr/>
        </p:nvSpPr>
        <p:spPr>
          <a:xfrm>
            <a:off x="7223922" y="1357749"/>
            <a:ext cx="4149795" cy="646331"/>
          </a:xfrm>
          <a:prstGeom prst="rect">
            <a:avLst/>
          </a:prstGeom>
          <a:noFill/>
        </p:spPr>
        <p:txBody>
          <a:bodyPr wrap="square" rtlCol="0">
            <a:spAutoFit/>
          </a:bodyPr>
          <a:lstStyle/>
          <a:p>
            <a:r>
              <a:rPr lang="fr-FR"/>
              <a:t>Le jeu de classes d’entités en sortie qui contient le réseau construit</a:t>
            </a:r>
          </a:p>
        </p:txBody>
      </p:sp>
      <p:sp>
        <p:nvSpPr>
          <p:cNvPr id="14" name="Flèche : droite 13">
            <a:extLst>
              <a:ext uri="{FF2B5EF4-FFF2-40B4-BE49-F238E27FC236}">
                <a16:creationId xmlns:a16="http://schemas.microsoft.com/office/drawing/2014/main" id="{7C570065-49F0-458C-4655-649A66753177}"/>
              </a:ext>
            </a:extLst>
          </p:cNvPr>
          <p:cNvSpPr/>
          <p:nvPr/>
        </p:nvSpPr>
        <p:spPr>
          <a:xfrm rot="10800000" flipV="1">
            <a:off x="3466835" y="4845648"/>
            <a:ext cx="3494116" cy="112932"/>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5" name="Rectangle 14">
            <a:extLst>
              <a:ext uri="{FF2B5EF4-FFF2-40B4-BE49-F238E27FC236}">
                <a16:creationId xmlns:a16="http://schemas.microsoft.com/office/drawing/2014/main" id="{0BB38DB2-4FBF-5508-DD7E-91923C25AF1D}"/>
              </a:ext>
            </a:extLst>
          </p:cNvPr>
          <p:cNvSpPr/>
          <p:nvPr/>
        </p:nvSpPr>
        <p:spPr>
          <a:xfrm>
            <a:off x="1425756" y="4822857"/>
            <a:ext cx="2041079" cy="2109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505E0B70-3C21-9AEF-A068-97B54B5DE25C}"/>
              </a:ext>
            </a:extLst>
          </p:cNvPr>
          <p:cNvSpPr txBox="1"/>
          <p:nvPr/>
        </p:nvSpPr>
        <p:spPr>
          <a:xfrm>
            <a:off x="7116662" y="4530755"/>
            <a:ext cx="4149795" cy="1200329"/>
          </a:xfrm>
          <a:prstGeom prst="rect">
            <a:avLst/>
          </a:prstGeom>
          <a:noFill/>
        </p:spPr>
        <p:txBody>
          <a:bodyPr wrap="square" rtlCol="0">
            <a:spAutoFit/>
          </a:bodyPr>
          <a:lstStyle/>
          <a:p>
            <a:r>
              <a:rPr lang="fr-FR"/>
              <a:t>Le réseau de transport multimodal qui sur lequel on peut faire des calculs (d’isochrones, d’itinéraires ou de matrices de couts).</a:t>
            </a:r>
          </a:p>
        </p:txBody>
      </p:sp>
    </p:spTree>
    <p:extLst>
      <p:ext uri="{BB962C8B-B14F-4D97-AF65-F5344CB8AC3E}">
        <p14:creationId xmlns:p14="http://schemas.microsoft.com/office/powerpoint/2010/main" val="143361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7475F0B-8D8D-1FC3-942B-3B5A1FE5C421}"/>
              </a:ext>
            </a:extLst>
          </p:cNvPr>
          <p:cNvPicPr>
            <a:picLocks noChangeAspect="1"/>
          </p:cNvPicPr>
          <p:nvPr/>
        </p:nvPicPr>
        <p:blipFill>
          <a:blip r:embed="rId2"/>
          <a:stretch>
            <a:fillRect/>
          </a:stretch>
        </p:blipFill>
        <p:spPr>
          <a:xfrm>
            <a:off x="932459" y="1157960"/>
            <a:ext cx="3794814" cy="5530283"/>
          </a:xfrm>
          <a:prstGeom prst="rect">
            <a:avLst/>
          </a:prstGeom>
        </p:spPr>
      </p:pic>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3"/>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4"/>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35893" y="658058"/>
            <a:ext cx="8966718" cy="646331"/>
          </a:xfrm>
          <a:prstGeom prst="rect">
            <a:avLst/>
          </a:prstGeom>
          <a:noFill/>
        </p:spPr>
        <p:txBody>
          <a:bodyPr wrap="square" rtlCol="0">
            <a:spAutoFit/>
          </a:bodyPr>
          <a:lstStyle/>
          <a:p>
            <a:r>
              <a:rPr lang="fr-FR">
                <a:solidFill>
                  <a:srgbClr val="FF0000"/>
                </a:solidFill>
              </a:rPr>
              <a:t>Résultats de l’outil «  Construire le réseau de transport multimodal »</a:t>
            </a:r>
          </a:p>
          <a:p>
            <a:endParaRPr lang="fr-FR">
              <a:solidFill>
                <a:srgbClr val="FF0000"/>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2" name="Encre 11">
                <a:extLst>
                  <a:ext uri="{FF2B5EF4-FFF2-40B4-BE49-F238E27FC236}">
                    <a16:creationId xmlns:a16="http://schemas.microsoft.com/office/drawing/2014/main" id="{288B3AC6-70FB-0AC2-2AA4-60992AFE16CF}"/>
                  </a:ext>
                </a:extLst>
              </p14:cNvPr>
              <p14:cNvContentPartPr/>
              <p14:nvPr/>
            </p14:nvContentPartPr>
            <p14:xfrm>
              <a:off x="4524906" y="2611881"/>
              <a:ext cx="360" cy="360"/>
            </p14:xfrm>
          </p:contentPart>
        </mc:Choice>
        <mc:Fallback xmlns="">
          <p:pic>
            <p:nvPicPr>
              <p:cNvPr id="12" name="Encre 11">
                <a:extLst>
                  <a:ext uri="{FF2B5EF4-FFF2-40B4-BE49-F238E27FC236}">
                    <a16:creationId xmlns:a16="http://schemas.microsoft.com/office/drawing/2014/main" id="{288B3AC6-70FB-0AC2-2AA4-60992AFE16CF}"/>
                  </a:ext>
                </a:extLst>
              </p:cNvPr>
              <p:cNvPicPr/>
              <p:nvPr/>
            </p:nvPicPr>
            <p:blipFill>
              <a:blip r:embed="rId6"/>
              <a:stretch>
                <a:fillRect/>
              </a:stretch>
            </p:blipFill>
            <p:spPr>
              <a:xfrm>
                <a:off x="4506906" y="2503881"/>
                <a:ext cx="36000" cy="216000"/>
              </a:xfrm>
              <a:prstGeom prst="rect">
                <a:avLst/>
              </a:prstGeom>
            </p:spPr>
          </p:pic>
        </mc:Fallback>
      </mc:AlternateContent>
      <p:sp>
        <p:nvSpPr>
          <p:cNvPr id="11" name="Flèche : droite 10">
            <a:extLst>
              <a:ext uri="{FF2B5EF4-FFF2-40B4-BE49-F238E27FC236}">
                <a16:creationId xmlns:a16="http://schemas.microsoft.com/office/drawing/2014/main" id="{303BCA4B-E45D-888D-C40B-CD11EC3996ED}"/>
              </a:ext>
            </a:extLst>
          </p:cNvPr>
          <p:cNvSpPr/>
          <p:nvPr/>
        </p:nvSpPr>
        <p:spPr>
          <a:xfrm rot="10442425" flipV="1">
            <a:off x="3866607" y="1743108"/>
            <a:ext cx="2150237" cy="113395"/>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3" name="ZoneTexte 12">
            <a:extLst>
              <a:ext uri="{FF2B5EF4-FFF2-40B4-BE49-F238E27FC236}">
                <a16:creationId xmlns:a16="http://schemas.microsoft.com/office/drawing/2014/main" id="{151C5351-BDC1-A4AD-DEEF-F62CCA87E3E5}"/>
              </a:ext>
            </a:extLst>
          </p:cNvPr>
          <p:cNvSpPr txBox="1"/>
          <p:nvPr/>
        </p:nvSpPr>
        <p:spPr>
          <a:xfrm>
            <a:off x="5995334" y="1190762"/>
            <a:ext cx="5845336" cy="1754326"/>
          </a:xfrm>
          <a:prstGeom prst="rect">
            <a:avLst/>
          </a:prstGeom>
          <a:noFill/>
        </p:spPr>
        <p:txBody>
          <a:bodyPr wrap="square" rtlCol="0">
            <a:spAutoFit/>
          </a:bodyPr>
          <a:lstStyle/>
          <a:p>
            <a:r>
              <a:rPr lang="fr-FR"/>
              <a:t>Pour pouvoir utiliser le réseau de transport construit il faut l’ajouter dans la carte du projet par un clic droit sur le jeu de classes d’entités (Toulouse) et clic sur </a:t>
            </a:r>
            <a:r>
              <a:rPr lang="fr-FR" i="1" err="1"/>
              <a:t>Add</a:t>
            </a:r>
            <a:r>
              <a:rPr lang="fr-FR" i="1"/>
              <a:t> To </a:t>
            </a:r>
            <a:r>
              <a:rPr lang="fr-FR" i="1" err="1"/>
              <a:t>Current</a:t>
            </a:r>
            <a:r>
              <a:rPr lang="fr-FR" i="1"/>
              <a:t> </a:t>
            </a:r>
            <a:r>
              <a:rPr lang="fr-FR" i="1" err="1"/>
              <a:t>Map</a:t>
            </a:r>
            <a:r>
              <a:rPr lang="fr-FR"/>
              <a:t>.</a:t>
            </a:r>
          </a:p>
          <a:p>
            <a:endParaRPr lang="fr-FR"/>
          </a:p>
          <a:p>
            <a:r>
              <a:rPr lang="fr-FR"/>
              <a:t>Ou faire glisser (DragAndDrop) simplement le jeu de classe d’entités Toulouse dans la section </a:t>
            </a:r>
            <a:r>
              <a:rPr lang="fr-FR" i="1" err="1"/>
              <a:t>Catalog</a:t>
            </a:r>
            <a:endParaRPr lang="fr-FR" i="1"/>
          </a:p>
        </p:txBody>
      </p:sp>
      <p:sp>
        <p:nvSpPr>
          <p:cNvPr id="15" name="Rectangle 14">
            <a:extLst>
              <a:ext uri="{FF2B5EF4-FFF2-40B4-BE49-F238E27FC236}">
                <a16:creationId xmlns:a16="http://schemas.microsoft.com/office/drawing/2014/main" id="{0BB38DB2-4FBF-5508-DD7E-91923C25AF1D}"/>
              </a:ext>
            </a:extLst>
          </p:cNvPr>
          <p:cNvSpPr/>
          <p:nvPr/>
        </p:nvSpPr>
        <p:spPr>
          <a:xfrm>
            <a:off x="1809326" y="1856969"/>
            <a:ext cx="2041079" cy="2109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8109656F-B1C8-FAE0-3FE9-A943B42E191A}"/>
              </a:ext>
            </a:extLst>
          </p:cNvPr>
          <p:cNvPicPr>
            <a:picLocks noChangeAspect="1"/>
          </p:cNvPicPr>
          <p:nvPr/>
        </p:nvPicPr>
        <p:blipFill>
          <a:blip r:embed="rId7"/>
          <a:stretch>
            <a:fillRect/>
          </a:stretch>
        </p:blipFill>
        <p:spPr>
          <a:xfrm>
            <a:off x="4941725" y="3213204"/>
            <a:ext cx="7116147" cy="3248786"/>
          </a:xfrm>
          <a:prstGeom prst="rect">
            <a:avLst/>
          </a:prstGeom>
        </p:spPr>
      </p:pic>
      <p:sp>
        <p:nvSpPr>
          <p:cNvPr id="9" name="Flèche : droite 8">
            <a:extLst>
              <a:ext uri="{FF2B5EF4-FFF2-40B4-BE49-F238E27FC236}">
                <a16:creationId xmlns:a16="http://schemas.microsoft.com/office/drawing/2014/main" id="{EC4DC10B-CACD-9D64-63CA-461E16C2A10A}"/>
              </a:ext>
            </a:extLst>
          </p:cNvPr>
          <p:cNvSpPr/>
          <p:nvPr/>
        </p:nvSpPr>
        <p:spPr>
          <a:xfrm rot="10442425" flipV="1">
            <a:off x="5823513" y="3096640"/>
            <a:ext cx="3674315" cy="91424"/>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Tree>
    <p:extLst>
      <p:ext uri="{BB962C8B-B14F-4D97-AF65-F5344CB8AC3E}">
        <p14:creationId xmlns:p14="http://schemas.microsoft.com/office/powerpoint/2010/main" val="2979569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35893" y="658058"/>
            <a:ext cx="8966718" cy="646331"/>
          </a:xfrm>
          <a:prstGeom prst="rect">
            <a:avLst/>
          </a:prstGeom>
          <a:noFill/>
        </p:spPr>
        <p:txBody>
          <a:bodyPr wrap="square" rtlCol="0">
            <a:spAutoFit/>
          </a:bodyPr>
          <a:lstStyle/>
          <a:p>
            <a:r>
              <a:rPr lang="fr-FR">
                <a:solidFill>
                  <a:srgbClr val="FF0000"/>
                </a:solidFill>
              </a:rPr>
              <a:t>Exemple d’étude sur le réseau : Calcul d’isochrones</a:t>
            </a:r>
          </a:p>
          <a:p>
            <a:endParaRPr lang="fr-FR">
              <a:solidFill>
                <a:srgbClr val="FF0000"/>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2" name="Encre 11">
                <a:extLst>
                  <a:ext uri="{FF2B5EF4-FFF2-40B4-BE49-F238E27FC236}">
                    <a16:creationId xmlns:a16="http://schemas.microsoft.com/office/drawing/2014/main" id="{288B3AC6-70FB-0AC2-2AA4-60992AFE16CF}"/>
                  </a:ext>
                </a:extLst>
              </p14:cNvPr>
              <p14:cNvContentPartPr/>
              <p14:nvPr/>
            </p14:nvContentPartPr>
            <p14:xfrm>
              <a:off x="4524906" y="2611881"/>
              <a:ext cx="360" cy="360"/>
            </p14:xfrm>
          </p:contentPart>
        </mc:Choice>
        <mc:Fallback xmlns="">
          <p:pic>
            <p:nvPicPr>
              <p:cNvPr id="12" name="Encre 11">
                <a:extLst>
                  <a:ext uri="{FF2B5EF4-FFF2-40B4-BE49-F238E27FC236}">
                    <a16:creationId xmlns:a16="http://schemas.microsoft.com/office/drawing/2014/main" id="{288B3AC6-70FB-0AC2-2AA4-60992AFE16CF}"/>
                  </a:ext>
                </a:extLst>
              </p:cNvPr>
              <p:cNvPicPr/>
              <p:nvPr/>
            </p:nvPicPr>
            <p:blipFill>
              <a:blip r:embed="rId5"/>
              <a:stretch>
                <a:fillRect/>
              </a:stretch>
            </p:blipFill>
            <p:spPr>
              <a:xfrm>
                <a:off x="4506906" y="2503881"/>
                <a:ext cx="36000" cy="216000"/>
              </a:xfrm>
              <a:prstGeom prst="rect">
                <a:avLst/>
              </a:prstGeom>
            </p:spPr>
          </p:pic>
        </mc:Fallback>
      </mc:AlternateContent>
      <p:pic>
        <p:nvPicPr>
          <p:cNvPr id="4" name="Image 3">
            <a:extLst>
              <a:ext uri="{FF2B5EF4-FFF2-40B4-BE49-F238E27FC236}">
                <a16:creationId xmlns:a16="http://schemas.microsoft.com/office/drawing/2014/main" id="{57D32AC5-E014-B638-7F1C-8073F6B75CA2}"/>
              </a:ext>
            </a:extLst>
          </p:cNvPr>
          <p:cNvPicPr>
            <a:picLocks noChangeAspect="1"/>
          </p:cNvPicPr>
          <p:nvPr/>
        </p:nvPicPr>
        <p:blipFill>
          <a:blip r:embed="rId6"/>
          <a:stretch>
            <a:fillRect/>
          </a:stretch>
        </p:blipFill>
        <p:spPr>
          <a:xfrm>
            <a:off x="950968" y="3256384"/>
            <a:ext cx="9804117" cy="3490773"/>
          </a:xfrm>
          <a:prstGeom prst="rect">
            <a:avLst/>
          </a:prstGeom>
        </p:spPr>
      </p:pic>
      <p:sp>
        <p:nvSpPr>
          <p:cNvPr id="10" name="ZoneTexte 9">
            <a:extLst>
              <a:ext uri="{FF2B5EF4-FFF2-40B4-BE49-F238E27FC236}">
                <a16:creationId xmlns:a16="http://schemas.microsoft.com/office/drawing/2014/main" id="{8A44A89C-CCA5-663F-F145-3D3070238906}"/>
              </a:ext>
            </a:extLst>
          </p:cNvPr>
          <p:cNvSpPr txBox="1"/>
          <p:nvPr/>
        </p:nvSpPr>
        <p:spPr>
          <a:xfrm>
            <a:off x="1169457" y="1097971"/>
            <a:ext cx="4149795" cy="2031325"/>
          </a:xfrm>
          <a:prstGeom prst="rect">
            <a:avLst/>
          </a:prstGeom>
          <a:noFill/>
        </p:spPr>
        <p:txBody>
          <a:bodyPr wrap="square" rtlCol="0">
            <a:spAutoFit/>
          </a:bodyPr>
          <a:lstStyle/>
          <a:p>
            <a:r>
              <a:rPr lang="fr-FR"/>
              <a:t>Dans le menu : </a:t>
            </a:r>
          </a:p>
          <a:p>
            <a:endParaRPr lang="fr-FR"/>
          </a:p>
          <a:p>
            <a:pPr marL="342900" indent="-342900">
              <a:buFont typeface="+mj-lt"/>
              <a:buAutoNum type="arabicPeriod"/>
            </a:pPr>
            <a:r>
              <a:rPr lang="fr-FR"/>
              <a:t>Choisir </a:t>
            </a:r>
            <a:r>
              <a:rPr lang="fr-FR" i="1"/>
              <a:t>Analysis</a:t>
            </a:r>
          </a:p>
          <a:p>
            <a:pPr marL="342900" indent="-342900">
              <a:buFont typeface="+mj-lt"/>
              <a:buAutoNum type="arabicPeriod"/>
            </a:pPr>
            <a:endParaRPr lang="fr-FR"/>
          </a:p>
          <a:p>
            <a:pPr marL="342900" indent="-342900">
              <a:buFont typeface="+mj-lt"/>
              <a:buAutoNum type="arabicPeriod"/>
            </a:pPr>
            <a:r>
              <a:rPr lang="fr-FR"/>
              <a:t>Choisir </a:t>
            </a:r>
            <a:r>
              <a:rPr lang="fr-FR" i="1"/>
              <a:t>Network Analysis</a:t>
            </a:r>
          </a:p>
          <a:p>
            <a:pPr marL="342900" indent="-342900">
              <a:buFont typeface="+mj-lt"/>
              <a:buAutoNum type="arabicPeriod"/>
            </a:pPr>
            <a:endParaRPr lang="fr-FR"/>
          </a:p>
          <a:p>
            <a:pPr marL="342900" indent="-342900">
              <a:buFont typeface="+mj-lt"/>
              <a:buAutoNum type="arabicPeriod"/>
            </a:pPr>
            <a:r>
              <a:rPr lang="fr-FR"/>
              <a:t>Choisir </a:t>
            </a:r>
            <a:r>
              <a:rPr lang="fr-FR" i="1"/>
              <a:t>Service Area</a:t>
            </a:r>
          </a:p>
        </p:txBody>
      </p:sp>
      <p:cxnSp>
        <p:nvCxnSpPr>
          <p:cNvPr id="16" name="Connecteur : en arc 15">
            <a:extLst>
              <a:ext uri="{FF2B5EF4-FFF2-40B4-BE49-F238E27FC236}">
                <a16:creationId xmlns:a16="http://schemas.microsoft.com/office/drawing/2014/main" id="{550073A2-7C4C-0653-57FF-385863228BB9}"/>
              </a:ext>
            </a:extLst>
          </p:cNvPr>
          <p:cNvCxnSpPr/>
          <p:nvPr/>
        </p:nvCxnSpPr>
        <p:spPr>
          <a:xfrm rot="5400000">
            <a:off x="1884764" y="2081551"/>
            <a:ext cx="1530261" cy="746449"/>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rc 16">
            <a:extLst>
              <a:ext uri="{FF2B5EF4-FFF2-40B4-BE49-F238E27FC236}">
                <a16:creationId xmlns:a16="http://schemas.microsoft.com/office/drawing/2014/main" id="{7CB9C93C-E1BC-EB0C-474A-EE3A6E2C2A49}"/>
              </a:ext>
            </a:extLst>
          </p:cNvPr>
          <p:cNvCxnSpPr>
            <a:cxnSpLocks/>
          </p:cNvCxnSpPr>
          <p:nvPr/>
        </p:nvCxnSpPr>
        <p:spPr>
          <a:xfrm>
            <a:off x="3503747" y="2959215"/>
            <a:ext cx="3658138" cy="39060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 en arc 18">
            <a:extLst>
              <a:ext uri="{FF2B5EF4-FFF2-40B4-BE49-F238E27FC236}">
                <a16:creationId xmlns:a16="http://schemas.microsoft.com/office/drawing/2014/main" id="{65A91B66-2DDF-7213-5FFD-951E19A3DA69}"/>
              </a:ext>
            </a:extLst>
          </p:cNvPr>
          <p:cNvCxnSpPr>
            <a:cxnSpLocks/>
          </p:cNvCxnSpPr>
          <p:nvPr/>
        </p:nvCxnSpPr>
        <p:spPr>
          <a:xfrm>
            <a:off x="3503747" y="2415960"/>
            <a:ext cx="3782057" cy="2438395"/>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F583AB3-4B69-3D15-B4C0-C4A56709E1D9}"/>
              </a:ext>
            </a:extLst>
          </p:cNvPr>
          <p:cNvSpPr/>
          <p:nvPr/>
        </p:nvSpPr>
        <p:spPr>
          <a:xfrm>
            <a:off x="7285804" y="4854355"/>
            <a:ext cx="2041079" cy="3351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EEA26463-1FE4-995F-0027-22878F5F237A}"/>
              </a:ext>
            </a:extLst>
          </p:cNvPr>
          <p:cNvSpPr/>
          <p:nvPr/>
        </p:nvSpPr>
        <p:spPr>
          <a:xfrm>
            <a:off x="7161885" y="3294383"/>
            <a:ext cx="549888" cy="6085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18408D85-5DE8-B421-F542-FBDF4415A78F}"/>
              </a:ext>
            </a:extLst>
          </p:cNvPr>
          <p:cNvSpPr/>
          <p:nvPr/>
        </p:nvSpPr>
        <p:spPr>
          <a:xfrm>
            <a:off x="2057239" y="3218709"/>
            <a:ext cx="508680" cy="2102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5510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4232236" y="81720"/>
            <a:ext cx="8966718" cy="646331"/>
          </a:xfrm>
          <a:prstGeom prst="rect">
            <a:avLst/>
          </a:prstGeom>
          <a:noFill/>
        </p:spPr>
        <p:txBody>
          <a:bodyPr wrap="square" rtlCol="0">
            <a:spAutoFit/>
          </a:bodyPr>
          <a:lstStyle/>
          <a:p>
            <a:r>
              <a:rPr lang="fr-FR">
                <a:solidFill>
                  <a:srgbClr val="FF0000"/>
                </a:solidFill>
              </a:rPr>
              <a:t>Exemple d’étude sur le réseau : Calcul d’isochrones</a:t>
            </a:r>
          </a:p>
          <a:p>
            <a:endParaRPr lang="fr-FR">
              <a:solidFill>
                <a:srgbClr val="FF0000"/>
              </a:solidFill>
            </a:endParaRPr>
          </a:p>
        </p:txBody>
      </p:sp>
      <p:pic>
        <p:nvPicPr>
          <p:cNvPr id="3" name="Image 2">
            <a:extLst>
              <a:ext uri="{FF2B5EF4-FFF2-40B4-BE49-F238E27FC236}">
                <a16:creationId xmlns:a16="http://schemas.microsoft.com/office/drawing/2014/main" id="{3D3896DD-1D25-1587-A080-F40F7B8DC655}"/>
              </a:ext>
            </a:extLst>
          </p:cNvPr>
          <p:cNvPicPr>
            <a:picLocks noChangeAspect="1"/>
          </p:cNvPicPr>
          <p:nvPr/>
        </p:nvPicPr>
        <p:blipFill>
          <a:blip r:embed="rId4"/>
          <a:stretch>
            <a:fillRect/>
          </a:stretch>
        </p:blipFill>
        <p:spPr>
          <a:xfrm>
            <a:off x="905069" y="1026090"/>
            <a:ext cx="10639256" cy="5587961"/>
          </a:xfrm>
          <a:prstGeom prst="rect">
            <a:avLst/>
          </a:prstGeom>
        </p:spPr>
      </p:pic>
      <p:sp>
        <p:nvSpPr>
          <p:cNvPr id="8" name="Rectangle 7">
            <a:extLst>
              <a:ext uri="{FF2B5EF4-FFF2-40B4-BE49-F238E27FC236}">
                <a16:creationId xmlns:a16="http://schemas.microsoft.com/office/drawing/2014/main" id="{C1E5B493-250E-066E-4918-FAB80FED1C5E}"/>
              </a:ext>
            </a:extLst>
          </p:cNvPr>
          <p:cNvSpPr/>
          <p:nvPr/>
        </p:nvSpPr>
        <p:spPr>
          <a:xfrm>
            <a:off x="5122506" y="1130393"/>
            <a:ext cx="973494" cy="3037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662443C-1A8B-B02E-A662-486698E88B12}"/>
              </a:ext>
            </a:extLst>
          </p:cNvPr>
          <p:cNvSpPr/>
          <p:nvPr/>
        </p:nvSpPr>
        <p:spPr>
          <a:xfrm>
            <a:off x="8857860" y="2925345"/>
            <a:ext cx="1056717" cy="3590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9130C727-CD5F-A288-DD7E-258E2A7FAE0F}"/>
              </a:ext>
            </a:extLst>
          </p:cNvPr>
          <p:cNvSpPr/>
          <p:nvPr/>
        </p:nvSpPr>
        <p:spPr>
          <a:xfrm>
            <a:off x="5610808" y="3630323"/>
            <a:ext cx="606490" cy="3037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37F19A02-9994-0484-AA50-E7DCD2B539D3}"/>
              </a:ext>
            </a:extLst>
          </p:cNvPr>
          <p:cNvSpPr/>
          <p:nvPr/>
        </p:nvSpPr>
        <p:spPr>
          <a:xfrm>
            <a:off x="5536162" y="6213801"/>
            <a:ext cx="404327" cy="3398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1D46E77D-FE33-BD36-88A6-635A28AA9B1E}"/>
              </a:ext>
            </a:extLst>
          </p:cNvPr>
          <p:cNvSpPr/>
          <p:nvPr/>
        </p:nvSpPr>
        <p:spPr>
          <a:xfrm>
            <a:off x="1693881" y="1434155"/>
            <a:ext cx="442829" cy="3037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81FA3BE4-277F-48BF-78F9-7770D5ED3D01}"/>
              </a:ext>
            </a:extLst>
          </p:cNvPr>
          <p:cNvSpPr txBox="1"/>
          <p:nvPr/>
        </p:nvSpPr>
        <p:spPr>
          <a:xfrm>
            <a:off x="6217298" y="656758"/>
            <a:ext cx="973494" cy="369332"/>
          </a:xfrm>
          <a:prstGeom prst="rect">
            <a:avLst/>
          </a:prstGeom>
          <a:noFill/>
        </p:spPr>
        <p:txBody>
          <a:bodyPr wrap="square" rtlCol="0">
            <a:spAutoFit/>
          </a:bodyPr>
          <a:lstStyle/>
          <a:p>
            <a:r>
              <a:rPr lang="fr-FR">
                <a:solidFill>
                  <a:srgbClr val="FF0000"/>
                </a:solidFill>
              </a:rPr>
              <a:t>1</a:t>
            </a:r>
          </a:p>
        </p:txBody>
      </p:sp>
      <p:sp>
        <p:nvSpPr>
          <p:cNvPr id="20" name="ZoneTexte 19">
            <a:extLst>
              <a:ext uri="{FF2B5EF4-FFF2-40B4-BE49-F238E27FC236}">
                <a16:creationId xmlns:a16="http://schemas.microsoft.com/office/drawing/2014/main" id="{FBEB5AB4-3140-99D8-EFEC-8A3AD94F6404}"/>
              </a:ext>
            </a:extLst>
          </p:cNvPr>
          <p:cNvSpPr txBox="1"/>
          <p:nvPr/>
        </p:nvSpPr>
        <p:spPr>
          <a:xfrm>
            <a:off x="2620347" y="2740679"/>
            <a:ext cx="973494" cy="369332"/>
          </a:xfrm>
          <a:prstGeom prst="rect">
            <a:avLst/>
          </a:prstGeom>
          <a:noFill/>
        </p:spPr>
        <p:txBody>
          <a:bodyPr wrap="square" rtlCol="0">
            <a:spAutoFit/>
          </a:bodyPr>
          <a:lstStyle/>
          <a:p>
            <a:r>
              <a:rPr lang="fr-FR">
                <a:solidFill>
                  <a:srgbClr val="FF0000"/>
                </a:solidFill>
              </a:rPr>
              <a:t>2</a:t>
            </a:r>
          </a:p>
        </p:txBody>
      </p:sp>
      <p:sp>
        <p:nvSpPr>
          <p:cNvPr id="23" name="ZoneTexte 22">
            <a:extLst>
              <a:ext uri="{FF2B5EF4-FFF2-40B4-BE49-F238E27FC236}">
                <a16:creationId xmlns:a16="http://schemas.microsoft.com/office/drawing/2014/main" id="{C2388AD5-B2B8-741D-0366-D4BA5870B9BF}"/>
              </a:ext>
            </a:extLst>
          </p:cNvPr>
          <p:cNvSpPr txBox="1"/>
          <p:nvPr/>
        </p:nvSpPr>
        <p:spPr>
          <a:xfrm>
            <a:off x="5866422" y="5529241"/>
            <a:ext cx="973494" cy="369332"/>
          </a:xfrm>
          <a:prstGeom prst="rect">
            <a:avLst/>
          </a:prstGeom>
          <a:noFill/>
        </p:spPr>
        <p:txBody>
          <a:bodyPr wrap="square" rtlCol="0">
            <a:spAutoFit/>
          </a:bodyPr>
          <a:lstStyle/>
          <a:p>
            <a:r>
              <a:rPr lang="fr-FR">
                <a:solidFill>
                  <a:srgbClr val="FF0000"/>
                </a:solidFill>
              </a:rPr>
              <a:t>6</a:t>
            </a:r>
          </a:p>
        </p:txBody>
      </p:sp>
      <p:sp>
        <p:nvSpPr>
          <p:cNvPr id="24" name="ZoneTexte 23">
            <a:extLst>
              <a:ext uri="{FF2B5EF4-FFF2-40B4-BE49-F238E27FC236}">
                <a16:creationId xmlns:a16="http://schemas.microsoft.com/office/drawing/2014/main" id="{2A320A58-F4D7-10C2-292E-2F8D1470A273}"/>
              </a:ext>
            </a:extLst>
          </p:cNvPr>
          <p:cNvSpPr txBox="1"/>
          <p:nvPr/>
        </p:nvSpPr>
        <p:spPr>
          <a:xfrm>
            <a:off x="5750766" y="3934085"/>
            <a:ext cx="1191210" cy="615553"/>
          </a:xfrm>
          <a:prstGeom prst="rect">
            <a:avLst/>
          </a:prstGeom>
          <a:noFill/>
        </p:spPr>
        <p:txBody>
          <a:bodyPr wrap="square" rtlCol="0">
            <a:spAutoFit/>
          </a:bodyPr>
          <a:lstStyle/>
          <a:p>
            <a:r>
              <a:rPr lang="fr-FR">
                <a:solidFill>
                  <a:srgbClr val="FF0000"/>
                </a:solidFill>
              </a:rPr>
              <a:t>5</a:t>
            </a:r>
          </a:p>
          <a:p>
            <a:r>
              <a:rPr lang="fr-FR" sz="800">
                <a:solidFill>
                  <a:srgbClr val="FF0000"/>
                </a:solidFill>
              </a:rPr>
              <a:t>Choisir ou mettre le point</a:t>
            </a:r>
          </a:p>
        </p:txBody>
      </p:sp>
      <p:sp>
        <p:nvSpPr>
          <p:cNvPr id="26" name="ZoneTexte 25">
            <a:extLst>
              <a:ext uri="{FF2B5EF4-FFF2-40B4-BE49-F238E27FC236}">
                <a16:creationId xmlns:a16="http://schemas.microsoft.com/office/drawing/2014/main" id="{34FC2262-1229-5321-8F5E-9943D289A049}"/>
              </a:ext>
            </a:extLst>
          </p:cNvPr>
          <p:cNvSpPr txBox="1"/>
          <p:nvPr/>
        </p:nvSpPr>
        <p:spPr>
          <a:xfrm>
            <a:off x="10313437" y="3244334"/>
            <a:ext cx="973494" cy="369332"/>
          </a:xfrm>
          <a:prstGeom prst="rect">
            <a:avLst/>
          </a:prstGeom>
          <a:noFill/>
        </p:spPr>
        <p:txBody>
          <a:bodyPr wrap="square" rtlCol="0">
            <a:spAutoFit/>
          </a:bodyPr>
          <a:lstStyle/>
          <a:p>
            <a:r>
              <a:rPr lang="fr-FR">
                <a:solidFill>
                  <a:srgbClr val="FF0000"/>
                </a:solidFill>
              </a:rPr>
              <a:t>4</a:t>
            </a:r>
          </a:p>
        </p:txBody>
      </p:sp>
      <p:sp>
        <p:nvSpPr>
          <p:cNvPr id="27" name="ZoneTexte 26">
            <a:extLst>
              <a:ext uri="{FF2B5EF4-FFF2-40B4-BE49-F238E27FC236}">
                <a16:creationId xmlns:a16="http://schemas.microsoft.com/office/drawing/2014/main" id="{B83094CD-6E8D-A8A8-7E9B-97A563F12FAB}"/>
              </a:ext>
            </a:extLst>
          </p:cNvPr>
          <p:cNvSpPr txBox="1"/>
          <p:nvPr/>
        </p:nvSpPr>
        <p:spPr>
          <a:xfrm>
            <a:off x="2006089" y="2146715"/>
            <a:ext cx="973494" cy="369332"/>
          </a:xfrm>
          <a:prstGeom prst="rect">
            <a:avLst/>
          </a:prstGeom>
          <a:noFill/>
        </p:spPr>
        <p:txBody>
          <a:bodyPr wrap="square" rtlCol="0">
            <a:spAutoFit/>
          </a:bodyPr>
          <a:lstStyle/>
          <a:p>
            <a:r>
              <a:rPr lang="fr-FR">
                <a:solidFill>
                  <a:srgbClr val="FF0000"/>
                </a:solidFill>
              </a:rPr>
              <a:t>3</a:t>
            </a:r>
          </a:p>
        </p:txBody>
      </p:sp>
      <p:sp>
        <p:nvSpPr>
          <p:cNvPr id="29" name="Flèche : droite 28">
            <a:extLst>
              <a:ext uri="{FF2B5EF4-FFF2-40B4-BE49-F238E27FC236}">
                <a16:creationId xmlns:a16="http://schemas.microsoft.com/office/drawing/2014/main" id="{6357E91D-D4A0-0597-6410-C3E047F41E20}"/>
              </a:ext>
            </a:extLst>
          </p:cNvPr>
          <p:cNvSpPr/>
          <p:nvPr/>
        </p:nvSpPr>
        <p:spPr>
          <a:xfrm rot="8996955">
            <a:off x="5907800" y="970401"/>
            <a:ext cx="424871" cy="82862"/>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30" name="Flèche : droite 29">
            <a:extLst>
              <a:ext uri="{FF2B5EF4-FFF2-40B4-BE49-F238E27FC236}">
                <a16:creationId xmlns:a16="http://schemas.microsoft.com/office/drawing/2014/main" id="{7A1B5B2B-86E5-907E-093F-5BD9893DD051}"/>
              </a:ext>
            </a:extLst>
          </p:cNvPr>
          <p:cNvSpPr/>
          <p:nvPr/>
        </p:nvSpPr>
        <p:spPr>
          <a:xfrm rot="11669347">
            <a:off x="9972681" y="3294304"/>
            <a:ext cx="424871" cy="82862"/>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31" name="Rectangle 30">
            <a:extLst>
              <a:ext uri="{FF2B5EF4-FFF2-40B4-BE49-F238E27FC236}">
                <a16:creationId xmlns:a16="http://schemas.microsoft.com/office/drawing/2014/main" id="{B5161096-C7E3-974C-7DF2-3D842655E36B}"/>
              </a:ext>
            </a:extLst>
          </p:cNvPr>
          <p:cNvSpPr/>
          <p:nvPr/>
        </p:nvSpPr>
        <p:spPr>
          <a:xfrm>
            <a:off x="1045028" y="2693318"/>
            <a:ext cx="1315617" cy="3037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lèche : droite 31">
            <a:extLst>
              <a:ext uri="{FF2B5EF4-FFF2-40B4-BE49-F238E27FC236}">
                <a16:creationId xmlns:a16="http://schemas.microsoft.com/office/drawing/2014/main" id="{A59250DE-0247-40B5-85D0-A60E4FE1ADD7}"/>
              </a:ext>
            </a:extLst>
          </p:cNvPr>
          <p:cNvSpPr/>
          <p:nvPr/>
        </p:nvSpPr>
        <p:spPr>
          <a:xfrm rot="11669347">
            <a:off x="2278062" y="2883914"/>
            <a:ext cx="424871" cy="82862"/>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33" name="Flèche : droite 32">
            <a:extLst>
              <a:ext uri="{FF2B5EF4-FFF2-40B4-BE49-F238E27FC236}">
                <a16:creationId xmlns:a16="http://schemas.microsoft.com/office/drawing/2014/main" id="{3E7679CC-FDF6-5D52-8674-626D122D760C}"/>
              </a:ext>
            </a:extLst>
          </p:cNvPr>
          <p:cNvSpPr/>
          <p:nvPr/>
        </p:nvSpPr>
        <p:spPr>
          <a:xfrm rot="15376167">
            <a:off x="1835085" y="1940434"/>
            <a:ext cx="424871" cy="82862"/>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34" name="Flèche : droite 33">
            <a:extLst>
              <a:ext uri="{FF2B5EF4-FFF2-40B4-BE49-F238E27FC236}">
                <a16:creationId xmlns:a16="http://schemas.microsoft.com/office/drawing/2014/main" id="{CFD9EAE5-B58D-5253-A6B2-3569E634C4D4}"/>
              </a:ext>
            </a:extLst>
          </p:cNvPr>
          <p:cNvSpPr/>
          <p:nvPr/>
        </p:nvSpPr>
        <p:spPr>
          <a:xfrm rot="7349566">
            <a:off x="5647189" y="5970933"/>
            <a:ext cx="424871" cy="82862"/>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Tree>
    <p:extLst>
      <p:ext uri="{BB962C8B-B14F-4D97-AF65-F5344CB8AC3E}">
        <p14:creationId xmlns:p14="http://schemas.microsoft.com/office/powerpoint/2010/main" val="259553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0373323-9DC3-3AFD-6616-93810C169DAF}"/>
              </a:ext>
            </a:extLst>
          </p:cNvPr>
          <p:cNvPicPr>
            <a:picLocks noChangeAspect="1"/>
          </p:cNvPicPr>
          <p:nvPr/>
        </p:nvPicPr>
        <p:blipFill>
          <a:blip r:embed="rId2"/>
          <a:stretch>
            <a:fillRect/>
          </a:stretch>
        </p:blipFill>
        <p:spPr>
          <a:xfrm>
            <a:off x="604581" y="1262820"/>
            <a:ext cx="8888065" cy="1209844"/>
          </a:xfrm>
          <a:prstGeom prst="rect">
            <a:avLst/>
          </a:prstGeom>
        </p:spPr>
      </p:pic>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3"/>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4"/>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835893" y="658058"/>
            <a:ext cx="8966718" cy="646331"/>
          </a:xfrm>
          <a:prstGeom prst="rect">
            <a:avLst/>
          </a:prstGeom>
          <a:noFill/>
        </p:spPr>
        <p:txBody>
          <a:bodyPr wrap="square" rtlCol="0">
            <a:spAutoFit/>
          </a:bodyPr>
          <a:lstStyle/>
          <a:p>
            <a:r>
              <a:rPr lang="fr-FR">
                <a:solidFill>
                  <a:srgbClr val="FF0000"/>
                </a:solidFill>
              </a:rPr>
              <a:t>Résultats de l’outil «  Construire le réseau de transport multimodal »</a:t>
            </a:r>
          </a:p>
          <a:p>
            <a:endParaRPr lang="fr-FR">
              <a:solidFill>
                <a:srgbClr val="FF0000"/>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2" name="Encre 11">
                <a:extLst>
                  <a:ext uri="{FF2B5EF4-FFF2-40B4-BE49-F238E27FC236}">
                    <a16:creationId xmlns:a16="http://schemas.microsoft.com/office/drawing/2014/main" id="{288B3AC6-70FB-0AC2-2AA4-60992AFE16CF}"/>
                  </a:ext>
                </a:extLst>
              </p14:cNvPr>
              <p14:cNvContentPartPr/>
              <p14:nvPr/>
            </p14:nvContentPartPr>
            <p14:xfrm>
              <a:off x="4524906" y="2611881"/>
              <a:ext cx="360" cy="360"/>
            </p14:xfrm>
          </p:contentPart>
        </mc:Choice>
        <mc:Fallback xmlns="">
          <p:pic>
            <p:nvPicPr>
              <p:cNvPr id="12" name="Encre 11">
                <a:extLst>
                  <a:ext uri="{FF2B5EF4-FFF2-40B4-BE49-F238E27FC236}">
                    <a16:creationId xmlns:a16="http://schemas.microsoft.com/office/drawing/2014/main" id="{288B3AC6-70FB-0AC2-2AA4-60992AFE16CF}"/>
                  </a:ext>
                </a:extLst>
              </p:cNvPr>
              <p:cNvPicPr/>
              <p:nvPr/>
            </p:nvPicPr>
            <p:blipFill>
              <a:blip r:embed="rId6"/>
              <a:stretch>
                <a:fillRect/>
              </a:stretch>
            </p:blipFill>
            <p:spPr>
              <a:xfrm>
                <a:off x="4506906" y="2503881"/>
                <a:ext cx="36000" cy="216000"/>
              </a:xfrm>
              <a:prstGeom prst="rect">
                <a:avLst/>
              </a:prstGeom>
            </p:spPr>
          </p:pic>
        </mc:Fallback>
      </mc:AlternateContent>
      <p:sp>
        <p:nvSpPr>
          <p:cNvPr id="11" name="Flèche : droite 10">
            <a:extLst>
              <a:ext uri="{FF2B5EF4-FFF2-40B4-BE49-F238E27FC236}">
                <a16:creationId xmlns:a16="http://schemas.microsoft.com/office/drawing/2014/main" id="{303BCA4B-E45D-888D-C40B-CD11EC3996ED}"/>
              </a:ext>
            </a:extLst>
          </p:cNvPr>
          <p:cNvSpPr/>
          <p:nvPr/>
        </p:nvSpPr>
        <p:spPr>
          <a:xfrm rot="11678409" flipV="1">
            <a:off x="2408251" y="2531904"/>
            <a:ext cx="2694380" cy="81333"/>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3" name="ZoneTexte 12">
            <a:extLst>
              <a:ext uri="{FF2B5EF4-FFF2-40B4-BE49-F238E27FC236}">
                <a16:creationId xmlns:a16="http://schemas.microsoft.com/office/drawing/2014/main" id="{151C5351-BDC1-A4AD-DEEF-F62CCA87E3E5}"/>
              </a:ext>
            </a:extLst>
          </p:cNvPr>
          <p:cNvSpPr txBox="1"/>
          <p:nvPr/>
        </p:nvSpPr>
        <p:spPr>
          <a:xfrm>
            <a:off x="5048613" y="2738905"/>
            <a:ext cx="5845336" cy="369332"/>
          </a:xfrm>
          <a:prstGeom prst="rect">
            <a:avLst/>
          </a:prstGeom>
          <a:noFill/>
        </p:spPr>
        <p:txBody>
          <a:bodyPr wrap="square" rtlCol="0">
            <a:spAutoFit/>
          </a:bodyPr>
          <a:lstStyle/>
          <a:p>
            <a:r>
              <a:rPr lang="fr-FR">
                <a:solidFill>
                  <a:srgbClr val="FF0000"/>
                </a:solidFill>
              </a:rPr>
              <a:t>7 Dans la section </a:t>
            </a:r>
            <a:r>
              <a:rPr lang="fr-FR" i="1">
                <a:solidFill>
                  <a:srgbClr val="FF0000"/>
                </a:solidFill>
              </a:rPr>
              <a:t>Edit</a:t>
            </a:r>
            <a:r>
              <a:rPr lang="fr-FR">
                <a:solidFill>
                  <a:srgbClr val="FF0000"/>
                </a:solidFill>
              </a:rPr>
              <a:t> il faut faire </a:t>
            </a:r>
            <a:r>
              <a:rPr lang="fr-FR" i="1">
                <a:solidFill>
                  <a:srgbClr val="FF0000"/>
                </a:solidFill>
              </a:rPr>
              <a:t>Save</a:t>
            </a:r>
          </a:p>
        </p:txBody>
      </p:sp>
      <p:sp>
        <p:nvSpPr>
          <p:cNvPr id="15" name="Rectangle 14">
            <a:extLst>
              <a:ext uri="{FF2B5EF4-FFF2-40B4-BE49-F238E27FC236}">
                <a16:creationId xmlns:a16="http://schemas.microsoft.com/office/drawing/2014/main" id="{0BB38DB2-4FBF-5508-DD7E-91923C25AF1D}"/>
              </a:ext>
            </a:extLst>
          </p:cNvPr>
          <p:cNvSpPr/>
          <p:nvPr/>
        </p:nvSpPr>
        <p:spPr>
          <a:xfrm>
            <a:off x="1809811" y="1482500"/>
            <a:ext cx="623798" cy="7596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41FF2C19-92C7-F68F-F993-DB0B28886B69}"/>
              </a:ext>
            </a:extLst>
          </p:cNvPr>
          <p:cNvPicPr>
            <a:picLocks noChangeAspect="1"/>
          </p:cNvPicPr>
          <p:nvPr/>
        </p:nvPicPr>
        <p:blipFill>
          <a:blip r:embed="rId7"/>
          <a:stretch>
            <a:fillRect/>
          </a:stretch>
        </p:blipFill>
        <p:spPr>
          <a:xfrm>
            <a:off x="776748" y="4569004"/>
            <a:ext cx="6125430" cy="1257475"/>
          </a:xfrm>
          <a:prstGeom prst="rect">
            <a:avLst/>
          </a:prstGeom>
        </p:spPr>
      </p:pic>
      <p:sp>
        <p:nvSpPr>
          <p:cNvPr id="16" name="ZoneTexte 15">
            <a:extLst>
              <a:ext uri="{FF2B5EF4-FFF2-40B4-BE49-F238E27FC236}">
                <a16:creationId xmlns:a16="http://schemas.microsoft.com/office/drawing/2014/main" id="{2F96DD50-C5B5-7929-C1BC-BB3D7CCA3FE8}"/>
              </a:ext>
            </a:extLst>
          </p:cNvPr>
          <p:cNvSpPr txBox="1"/>
          <p:nvPr/>
        </p:nvSpPr>
        <p:spPr>
          <a:xfrm>
            <a:off x="5365102" y="3966191"/>
            <a:ext cx="6826898" cy="369332"/>
          </a:xfrm>
          <a:prstGeom prst="rect">
            <a:avLst/>
          </a:prstGeom>
          <a:noFill/>
        </p:spPr>
        <p:txBody>
          <a:bodyPr wrap="square" rtlCol="0">
            <a:spAutoFit/>
          </a:bodyPr>
          <a:lstStyle/>
          <a:p>
            <a:r>
              <a:rPr lang="fr-FR">
                <a:solidFill>
                  <a:srgbClr val="FF0000"/>
                </a:solidFill>
              </a:rPr>
              <a:t>8 Ensuite on revient dans </a:t>
            </a:r>
            <a:r>
              <a:rPr lang="fr-FR" i="1">
                <a:solidFill>
                  <a:srgbClr val="FF0000"/>
                </a:solidFill>
              </a:rPr>
              <a:t>Service Area Layer </a:t>
            </a:r>
            <a:r>
              <a:rPr lang="fr-FR">
                <a:solidFill>
                  <a:srgbClr val="FF0000"/>
                </a:solidFill>
              </a:rPr>
              <a:t>et clique sur </a:t>
            </a:r>
            <a:r>
              <a:rPr lang="fr-FR" i="1">
                <a:solidFill>
                  <a:srgbClr val="FF0000"/>
                </a:solidFill>
              </a:rPr>
              <a:t>RUN</a:t>
            </a:r>
          </a:p>
        </p:txBody>
      </p:sp>
    </p:spTree>
    <p:extLst>
      <p:ext uri="{BB962C8B-B14F-4D97-AF65-F5344CB8AC3E}">
        <p14:creationId xmlns:p14="http://schemas.microsoft.com/office/powerpoint/2010/main" val="4104887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6" name="ZoneTexte 5">
            <a:extLst>
              <a:ext uri="{FF2B5EF4-FFF2-40B4-BE49-F238E27FC236}">
                <a16:creationId xmlns:a16="http://schemas.microsoft.com/office/drawing/2014/main" id="{BDD71C0D-891E-7184-B0F6-7ED613084743}"/>
              </a:ext>
            </a:extLst>
          </p:cNvPr>
          <p:cNvSpPr txBox="1"/>
          <p:nvPr/>
        </p:nvSpPr>
        <p:spPr>
          <a:xfrm>
            <a:off x="4325542" y="243726"/>
            <a:ext cx="8966718" cy="646331"/>
          </a:xfrm>
          <a:prstGeom prst="rect">
            <a:avLst/>
          </a:prstGeom>
          <a:noFill/>
        </p:spPr>
        <p:txBody>
          <a:bodyPr wrap="square" rtlCol="0">
            <a:spAutoFit/>
          </a:bodyPr>
          <a:lstStyle/>
          <a:p>
            <a:r>
              <a:rPr lang="fr-FR">
                <a:solidFill>
                  <a:srgbClr val="FF0000"/>
                </a:solidFill>
              </a:rPr>
              <a:t>Exemple d’étude sur le réseau : Calcul d’isochrones</a:t>
            </a:r>
          </a:p>
          <a:p>
            <a:endParaRPr lang="fr-FR">
              <a:solidFill>
                <a:srgbClr val="FF0000"/>
              </a:solidFill>
            </a:endParaRPr>
          </a:p>
        </p:txBody>
      </p:sp>
      <p:sp>
        <p:nvSpPr>
          <p:cNvPr id="26" name="ZoneTexte 25">
            <a:extLst>
              <a:ext uri="{FF2B5EF4-FFF2-40B4-BE49-F238E27FC236}">
                <a16:creationId xmlns:a16="http://schemas.microsoft.com/office/drawing/2014/main" id="{34FC2262-1229-5321-8F5E-9943D289A049}"/>
              </a:ext>
            </a:extLst>
          </p:cNvPr>
          <p:cNvSpPr txBox="1"/>
          <p:nvPr/>
        </p:nvSpPr>
        <p:spPr>
          <a:xfrm>
            <a:off x="10313437" y="3244334"/>
            <a:ext cx="973494" cy="369332"/>
          </a:xfrm>
          <a:prstGeom prst="rect">
            <a:avLst/>
          </a:prstGeom>
          <a:noFill/>
        </p:spPr>
        <p:txBody>
          <a:bodyPr wrap="square" rtlCol="0">
            <a:spAutoFit/>
          </a:bodyPr>
          <a:lstStyle/>
          <a:p>
            <a:r>
              <a:rPr lang="fr-FR">
                <a:solidFill>
                  <a:srgbClr val="FF0000"/>
                </a:solidFill>
              </a:rPr>
              <a:t>4</a:t>
            </a:r>
          </a:p>
        </p:txBody>
      </p:sp>
      <p:pic>
        <p:nvPicPr>
          <p:cNvPr id="37" name="Image 36">
            <a:extLst>
              <a:ext uri="{FF2B5EF4-FFF2-40B4-BE49-F238E27FC236}">
                <a16:creationId xmlns:a16="http://schemas.microsoft.com/office/drawing/2014/main" id="{AB798B2E-C54B-B8AC-79AA-EADA3112564F}"/>
              </a:ext>
            </a:extLst>
          </p:cNvPr>
          <p:cNvPicPr>
            <a:picLocks noChangeAspect="1"/>
          </p:cNvPicPr>
          <p:nvPr/>
        </p:nvPicPr>
        <p:blipFill>
          <a:blip r:embed="rId4"/>
          <a:stretch>
            <a:fillRect/>
          </a:stretch>
        </p:blipFill>
        <p:spPr>
          <a:xfrm>
            <a:off x="1018950" y="2075448"/>
            <a:ext cx="10415355" cy="4321090"/>
          </a:xfrm>
          <a:prstGeom prst="rect">
            <a:avLst/>
          </a:prstGeom>
        </p:spPr>
      </p:pic>
      <p:sp>
        <p:nvSpPr>
          <p:cNvPr id="38" name="ZoneTexte 37">
            <a:extLst>
              <a:ext uri="{FF2B5EF4-FFF2-40B4-BE49-F238E27FC236}">
                <a16:creationId xmlns:a16="http://schemas.microsoft.com/office/drawing/2014/main" id="{4476A57E-DDA2-D7B9-08B1-C6E247DE9A82}"/>
              </a:ext>
            </a:extLst>
          </p:cNvPr>
          <p:cNvSpPr txBox="1"/>
          <p:nvPr/>
        </p:nvSpPr>
        <p:spPr>
          <a:xfrm>
            <a:off x="1250301" y="1159587"/>
            <a:ext cx="7184572" cy="646331"/>
          </a:xfrm>
          <a:prstGeom prst="rect">
            <a:avLst/>
          </a:prstGeom>
          <a:noFill/>
        </p:spPr>
        <p:txBody>
          <a:bodyPr wrap="square" rtlCol="0">
            <a:spAutoFit/>
          </a:bodyPr>
          <a:lstStyle/>
          <a:p>
            <a:r>
              <a:rPr lang="fr-FR"/>
              <a:t>En résultat en obtient les zones pouvant être desservîtes par le transport public en 5, 10 et 15 minutes depuis le point qu’on a choisi</a:t>
            </a:r>
          </a:p>
        </p:txBody>
      </p:sp>
    </p:spTree>
    <p:extLst>
      <p:ext uri="{BB962C8B-B14F-4D97-AF65-F5344CB8AC3E}">
        <p14:creationId xmlns:p14="http://schemas.microsoft.com/office/powerpoint/2010/main" val="2624246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26" name="ZoneTexte 25">
            <a:extLst>
              <a:ext uri="{FF2B5EF4-FFF2-40B4-BE49-F238E27FC236}">
                <a16:creationId xmlns:a16="http://schemas.microsoft.com/office/drawing/2014/main" id="{34FC2262-1229-5321-8F5E-9943D289A049}"/>
              </a:ext>
            </a:extLst>
          </p:cNvPr>
          <p:cNvSpPr txBox="1"/>
          <p:nvPr/>
        </p:nvSpPr>
        <p:spPr>
          <a:xfrm>
            <a:off x="10313437" y="3244334"/>
            <a:ext cx="973494" cy="369332"/>
          </a:xfrm>
          <a:prstGeom prst="rect">
            <a:avLst/>
          </a:prstGeom>
          <a:noFill/>
        </p:spPr>
        <p:txBody>
          <a:bodyPr wrap="square" rtlCol="0">
            <a:spAutoFit/>
          </a:bodyPr>
          <a:lstStyle/>
          <a:p>
            <a:r>
              <a:rPr lang="fr-FR">
                <a:solidFill>
                  <a:srgbClr val="FF0000"/>
                </a:solidFill>
              </a:rPr>
              <a:t>4</a:t>
            </a:r>
          </a:p>
        </p:txBody>
      </p:sp>
      <p:pic>
        <p:nvPicPr>
          <p:cNvPr id="37" name="Image 36">
            <a:extLst>
              <a:ext uri="{FF2B5EF4-FFF2-40B4-BE49-F238E27FC236}">
                <a16:creationId xmlns:a16="http://schemas.microsoft.com/office/drawing/2014/main" id="{AB798B2E-C54B-B8AC-79AA-EADA3112564F}"/>
              </a:ext>
            </a:extLst>
          </p:cNvPr>
          <p:cNvPicPr>
            <a:picLocks noChangeAspect="1"/>
          </p:cNvPicPr>
          <p:nvPr/>
        </p:nvPicPr>
        <p:blipFill>
          <a:blip r:embed="rId4"/>
          <a:stretch>
            <a:fillRect/>
          </a:stretch>
        </p:blipFill>
        <p:spPr>
          <a:xfrm>
            <a:off x="1018950" y="2075448"/>
            <a:ext cx="10415355" cy="4321090"/>
          </a:xfrm>
          <a:prstGeom prst="rect">
            <a:avLst/>
          </a:prstGeom>
        </p:spPr>
      </p:pic>
      <p:sp>
        <p:nvSpPr>
          <p:cNvPr id="38" name="ZoneTexte 37">
            <a:extLst>
              <a:ext uri="{FF2B5EF4-FFF2-40B4-BE49-F238E27FC236}">
                <a16:creationId xmlns:a16="http://schemas.microsoft.com/office/drawing/2014/main" id="{4476A57E-DDA2-D7B9-08B1-C6E247DE9A82}"/>
              </a:ext>
            </a:extLst>
          </p:cNvPr>
          <p:cNvSpPr txBox="1"/>
          <p:nvPr/>
        </p:nvSpPr>
        <p:spPr>
          <a:xfrm>
            <a:off x="1250301" y="1159587"/>
            <a:ext cx="7184572" cy="646331"/>
          </a:xfrm>
          <a:prstGeom prst="rect">
            <a:avLst/>
          </a:prstGeom>
          <a:noFill/>
        </p:spPr>
        <p:txBody>
          <a:bodyPr wrap="square" rtlCol="0">
            <a:spAutoFit/>
          </a:bodyPr>
          <a:lstStyle/>
          <a:p>
            <a:r>
              <a:rPr lang="fr-FR"/>
              <a:t>On peut faire plusieurs études tels que le calcul d’itinéraire entre deux points, ou le calcul de fréquence de passage de transport public ou autres</a:t>
            </a:r>
          </a:p>
        </p:txBody>
      </p:sp>
    </p:spTree>
    <p:extLst>
      <p:ext uri="{BB962C8B-B14F-4D97-AF65-F5344CB8AC3E}">
        <p14:creationId xmlns:p14="http://schemas.microsoft.com/office/powerpoint/2010/main" val="1476928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9" name="Sous-titre 8">
            <a:extLst>
              <a:ext uri="{FF2B5EF4-FFF2-40B4-BE49-F238E27FC236}">
                <a16:creationId xmlns:a16="http://schemas.microsoft.com/office/drawing/2014/main" id="{0364D292-95EE-E50D-032E-2B0D9D141D43}"/>
              </a:ext>
            </a:extLst>
          </p:cNvPr>
          <p:cNvSpPr>
            <a:spLocks noGrp="1"/>
          </p:cNvSpPr>
          <p:nvPr>
            <p:ph type="subTitle" idx="1"/>
          </p:nvPr>
        </p:nvSpPr>
        <p:spPr>
          <a:xfrm>
            <a:off x="776748" y="609201"/>
            <a:ext cx="10709236" cy="1455154"/>
          </a:xfrm>
        </p:spPr>
        <p:txBody>
          <a:bodyPr vert="horz" lIns="91440" tIns="45720" rIns="91440" bIns="45720" rtlCol="0" anchor="t">
            <a:normAutofit/>
          </a:bodyPr>
          <a:lstStyle/>
          <a:p>
            <a:pPr algn="l"/>
            <a:r>
              <a:rPr lang="fr-FR">
                <a:solidFill>
                  <a:srgbClr val="FF0000"/>
                </a:solidFill>
              </a:rPr>
              <a:t>Connexion au compte utilisateur disposant de la licence ArcGIS Pro et l’extension Network </a:t>
            </a:r>
            <a:r>
              <a:rPr lang="fr-FR" err="1">
                <a:solidFill>
                  <a:srgbClr val="FF0000"/>
                </a:solidFill>
              </a:rPr>
              <a:t>Analyst</a:t>
            </a:r>
            <a:endParaRPr lang="fr-FR" err="1">
              <a:solidFill>
                <a:srgbClr val="FF0000"/>
              </a:solidFill>
              <a:cs typeface="Calibri"/>
            </a:endParaRPr>
          </a:p>
        </p:txBody>
      </p:sp>
      <p:sp>
        <p:nvSpPr>
          <p:cNvPr id="13" name="ZoneTexte 12">
            <a:extLst>
              <a:ext uri="{FF2B5EF4-FFF2-40B4-BE49-F238E27FC236}">
                <a16:creationId xmlns:a16="http://schemas.microsoft.com/office/drawing/2014/main" id="{6F3312D1-7362-2451-11BC-A79DEBE0AA9E}"/>
              </a:ext>
            </a:extLst>
          </p:cNvPr>
          <p:cNvSpPr txBox="1"/>
          <p:nvPr/>
        </p:nvSpPr>
        <p:spPr>
          <a:xfrm>
            <a:off x="7093262" y="2526721"/>
            <a:ext cx="4749941" cy="923330"/>
          </a:xfrm>
          <a:prstGeom prst="rect">
            <a:avLst/>
          </a:prstGeom>
          <a:noFill/>
        </p:spPr>
        <p:txBody>
          <a:bodyPr wrap="square" lIns="91440" tIns="45720" rIns="91440" bIns="45720" rtlCol="0" anchor="t">
            <a:spAutoFit/>
          </a:bodyPr>
          <a:lstStyle/>
          <a:p>
            <a:pPr marL="342900" indent="-342900">
              <a:buAutoNum type="arabicPeriod"/>
            </a:pPr>
            <a:r>
              <a:rPr lang="fr-FR"/>
              <a:t>Au démarrage d'ArcGIS Pro, saisir les identifiants </a:t>
            </a:r>
            <a:endParaRPr lang="fr-FR">
              <a:cs typeface="Calibri"/>
            </a:endParaRPr>
          </a:p>
          <a:p>
            <a:endParaRPr lang="fr-FR">
              <a:solidFill>
                <a:srgbClr val="FF0000"/>
              </a:solidFill>
            </a:endParaRPr>
          </a:p>
        </p:txBody>
      </p:sp>
      <p:pic>
        <p:nvPicPr>
          <p:cNvPr id="4" name="Image 3">
            <a:extLst>
              <a:ext uri="{FF2B5EF4-FFF2-40B4-BE49-F238E27FC236}">
                <a16:creationId xmlns:a16="http://schemas.microsoft.com/office/drawing/2014/main" id="{C7D155F6-C93C-6B60-82BD-3670EBF07B4F}"/>
              </a:ext>
            </a:extLst>
          </p:cNvPr>
          <p:cNvPicPr>
            <a:picLocks noChangeAspect="1"/>
          </p:cNvPicPr>
          <p:nvPr/>
        </p:nvPicPr>
        <p:blipFill>
          <a:blip r:embed="rId4"/>
          <a:stretch>
            <a:fillRect/>
          </a:stretch>
        </p:blipFill>
        <p:spPr>
          <a:xfrm>
            <a:off x="853370" y="1584798"/>
            <a:ext cx="6054078" cy="4772203"/>
          </a:xfrm>
          <a:prstGeom prst="rect">
            <a:avLst/>
          </a:prstGeom>
        </p:spPr>
      </p:pic>
      <p:sp>
        <p:nvSpPr>
          <p:cNvPr id="12" name="Flèche : droite 11">
            <a:extLst>
              <a:ext uri="{FF2B5EF4-FFF2-40B4-BE49-F238E27FC236}">
                <a16:creationId xmlns:a16="http://schemas.microsoft.com/office/drawing/2014/main" id="{0137EB03-058B-E379-796E-FA883E3D140E}"/>
              </a:ext>
            </a:extLst>
          </p:cNvPr>
          <p:cNvSpPr/>
          <p:nvPr/>
        </p:nvSpPr>
        <p:spPr>
          <a:xfrm rot="11748523" flipV="1">
            <a:off x="3417103" y="5053318"/>
            <a:ext cx="3923925" cy="10866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4" name="Flèche : droite 13">
            <a:extLst>
              <a:ext uri="{FF2B5EF4-FFF2-40B4-BE49-F238E27FC236}">
                <a16:creationId xmlns:a16="http://schemas.microsoft.com/office/drawing/2014/main" id="{6D429460-0206-3E82-2B16-B1D382104C58}"/>
              </a:ext>
            </a:extLst>
          </p:cNvPr>
          <p:cNvSpPr/>
          <p:nvPr/>
        </p:nvSpPr>
        <p:spPr>
          <a:xfrm rot="9900174">
            <a:off x="3187962" y="3231071"/>
            <a:ext cx="3827614" cy="15172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6" name="ZoneTexte 15">
            <a:extLst>
              <a:ext uri="{FF2B5EF4-FFF2-40B4-BE49-F238E27FC236}">
                <a16:creationId xmlns:a16="http://schemas.microsoft.com/office/drawing/2014/main" id="{60DF4E1B-1815-4935-5F40-2D4E130C93C7}"/>
              </a:ext>
            </a:extLst>
          </p:cNvPr>
          <p:cNvSpPr txBox="1"/>
          <p:nvPr/>
        </p:nvSpPr>
        <p:spPr>
          <a:xfrm>
            <a:off x="7402285" y="5389888"/>
            <a:ext cx="2198526" cy="369332"/>
          </a:xfrm>
          <a:prstGeom prst="rect">
            <a:avLst/>
          </a:prstGeom>
          <a:noFill/>
        </p:spPr>
        <p:txBody>
          <a:bodyPr wrap="square" rtlCol="0">
            <a:spAutoFit/>
          </a:bodyPr>
          <a:lstStyle/>
          <a:p>
            <a:r>
              <a:rPr lang="fr-FR"/>
              <a:t>3. Cliquer sur </a:t>
            </a:r>
            <a:r>
              <a:rPr lang="fr-FR" i="1" err="1"/>
              <a:t>Sign</a:t>
            </a:r>
            <a:r>
              <a:rPr lang="fr-FR" i="1"/>
              <a:t> in</a:t>
            </a:r>
            <a:endParaRPr lang="fr-FR" i="1">
              <a:solidFill>
                <a:srgbClr val="FF0000"/>
              </a:solidFill>
            </a:endParaRPr>
          </a:p>
        </p:txBody>
      </p:sp>
      <p:sp>
        <p:nvSpPr>
          <p:cNvPr id="2" name="ZoneTexte 1">
            <a:extLst>
              <a:ext uri="{FF2B5EF4-FFF2-40B4-BE49-F238E27FC236}">
                <a16:creationId xmlns:a16="http://schemas.microsoft.com/office/drawing/2014/main" id="{26C2CFF5-18DE-B1DB-4483-6A42242B4AF2}"/>
              </a:ext>
            </a:extLst>
          </p:cNvPr>
          <p:cNvSpPr txBox="1"/>
          <p:nvPr/>
        </p:nvSpPr>
        <p:spPr>
          <a:xfrm>
            <a:off x="7334509" y="4062037"/>
            <a:ext cx="4818436" cy="923330"/>
          </a:xfrm>
          <a:prstGeom prst="rect">
            <a:avLst/>
          </a:prstGeom>
          <a:noFill/>
        </p:spPr>
        <p:txBody>
          <a:bodyPr wrap="square" lIns="91440" tIns="45720" rIns="91440" bIns="45720" rtlCol="0" anchor="t">
            <a:spAutoFit/>
          </a:bodyPr>
          <a:lstStyle/>
          <a:p>
            <a:pPr>
              <a:tabLst>
                <a:tab pos="182563" algn="l"/>
              </a:tabLst>
            </a:pPr>
            <a:r>
              <a:rPr lang="fr-FR">
                <a:solidFill>
                  <a:srgbClr val="FF0000"/>
                </a:solidFill>
              </a:rPr>
              <a:t>Demander à Citec Digital les identifiants d’accès si besoin</a:t>
            </a:r>
          </a:p>
          <a:p>
            <a:endParaRPr lang="fr-FR">
              <a:solidFill>
                <a:srgbClr val="FF0000"/>
              </a:solidFill>
            </a:endParaRPr>
          </a:p>
        </p:txBody>
      </p:sp>
    </p:spTree>
    <p:extLst>
      <p:ext uri="{BB962C8B-B14F-4D97-AF65-F5344CB8AC3E}">
        <p14:creationId xmlns:p14="http://schemas.microsoft.com/office/powerpoint/2010/main" val="19586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2860863-0918-0F26-874B-A33A696AF452}"/>
              </a:ext>
            </a:extLst>
          </p:cNvPr>
          <p:cNvPicPr>
            <a:picLocks noChangeAspect="1"/>
          </p:cNvPicPr>
          <p:nvPr/>
        </p:nvPicPr>
        <p:blipFill>
          <a:blip r:embed="rId2"/>
          <a:stretch>
            <a:fillRect/>
          </a:stretch>
        </p:blipFill>
        <p:spPr>
          <a:xfrm>
            <a:off x="801689" y="1025731"/>
            <a:ext cx="4845849" cy="3784430"/>
          </a:xfrm>
          <a:prstGeom prst="rect">
            <a:avLst/>
          </a:prstGeom>
        </p:spPr>
      </p:pic>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3"/>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4"/>
          <a:stretch>
            <a:fillRect/>
          </a:stretch>
        </p:blipFill>
        <p:spPr>
          <a:xfrm>
            <a:off x="0" y="766769"/>
            <a:ext cx="776748" cy="6091231"/>
          </a:xfrm>
          <a:prstGeom prst="rect">
            <a:avLst/>
          </a:prstGeom>
        </p:spPr>
      </p:pic>
      <p:sp>
        <p:nvSpPr>
          <p:cNvPr id="9" name="Sous-titre 8">
            <a:extLst>
              <a:ext uri="{FF2B5EF4-FFF2-40B4-BE49-F238E27FC236}">
                <a16:creationId xmlns:a16="http://schemas.microsoft.com/office/drawing/2014/main" id="{0364D292-95EE-E50D-032E-2B0D9D141D43}"/>
              </a:ext>
            </a:extLst>
          </p:cNvPr>
          <p:cNvSpPr>
            <a:spLocks noGrp="1"/>
          </p:cNvSpPr>
          <p:nvPr>
            <p:ph type="subTitle" idx="1"/>
          </p:nvPr>
        </p:nvSpPr>
        <p:spPr>
          <a:xfrm>
            <a:off x="776748" y="609201"/>
            <a:ext cx="6890675" cy="444862"/>
          </a:xfrm>
        </p:spPr>
        <p:txBody>
          <a:bodyPr vert="horz" lIns="91440" tIns="45720" rIns="91440" bIns="45720" rtlCol="0" anchor="t">
            <a:normAutofit/>
          </a:bodyPr>
          <a:lstStyle/>
          <a:p>
            <a:pPr algn="l"/>
            <a:r>
              <a:rPr lang="fr-FR">
                <a:solidFill>
                  <a:srgbClr val="FF0000"/>
                </a:solidFill>
              </a:rPr>
              <a:t>En cas de problème de connexion, il faut vérifier l’URL</a:t>
            </a:r>
          </a:p>
        </p:txBody>
      </p:sp>
      <p:sp>
        <p:nvSpPr>
          <p:cNvPr id="13" name="ZoneTexte 12">
            <a:extLst>
              <a:ext uri="{FF2B5EF4-FFF2-40B4-BE49-F238E27FC236}">
                <a16:creationId xmlns:a16="http://schemas.microsoft.com/office/drawing/2014/main" id="{6F3312D1-7362-2451-11BC-A79DEBE0AA9E}"/>
              </a:ext>
            </a:extLst>
          </p:cNvPr>
          <p:cNvSpPr txBox="1"/>
          <p:nvPr/>
        </p:nvSpPr>
        <p:spPr>
          <a:xfrm>
            <a:off x="6096000" y="5427949"/>
            <a:ext cx="4981110" cy="1200329"/>
          </a:xfrm>
          <a:prstGeom prst="rect">
            <a:avLst/>
          </a:prstGeom>
          <a:noFill/>
        </p:spPr>
        <p:txBody>
          <a:bodyPr wrap="square" rtlCol="0">
            <a:spAutoFit/>
          </a:bodyPr>
          <a:lstStyle/>
          <a:p>
            <a:r>
              <a:rPr lang="fr-FR"/>
              <a:t>2. Vérifier que vous avez le bon URL comme la slide précédente et puis Cliquer sur </a:t>
            </a:r>
            <a:r>
              <a:rPr lang="fr-FR" i="1"/>
              <a:t>OK</a:t>
            </a:r>
            <a:r>
              <a:rPr lang="fr-FR"/>
              <a:t> et ressayer de se connecter</a:t>
            </a:r>
          </a:p>
          <a:p>
            <a:endParaRPr lang="fr-FR">
              <a:solidFill>
                <a:srgbClr val="FF0000"/>
              </a:solidFill>
            </a:endParaRPr>
          </a:p>
        </p:txBody>
      </p:sp>
      <p:sp>
        <p:nvSpPr>
          <p:cNvPr id="14" name="Flèche : droite 13">
            <a:extLst>
              <a:ext uri="{FF2B5EF4-FFF2-40B4-BE49-F238E27FC236}">
                <a16:creationId xmlns:a16="http://schemas.microsoft.com/office/drawing/2014/main" id="{6D429460-0206-3E82-2B16-B1D382104C58}"/>
              </a:ext>
            </a:extLst>
          </p:cNvPr>
          <p:cNvSpPr/>
          <p:nvPr/>
        </p:nvSpPr>
        <p:spPr>
          <a:xfrm rot="15446783">
            <a:off x="2005303" y="5214226"/>
            <a:ext cx="1257445" cy="1702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6" name="ZoneTexte 15">
            <a:extLst>
              <a:ext uri="{FF2B5EF4-FFF2-40B4-BE49-F238E27FC236}">
                <a16:creationId xmlns:a16="http://schemas.microsoft.com/office/drawing/2014/main" id="{60DF4E1B-1815-4935-5F40-2D4E130C93C7}"/>
              </a:ext>
            </a:extLst>
          </p:cNvPr>
          <p:cNvSpPr txBox="1"/>
          <p:nvPr/>
        </p:nvSpPr>
        <p:spPr>
          <a:xfrm>
            <a:off x="1212482" y="5832269"/>
            <a:ext cx="4981110" cy="369332"/>
          </a:xfrm>
          <a:prstGeom prst="rect">
            <a:avLst/>
          </a:prstGeom>
          <a:noFill/>
        </p:spPr>
        <p:txBody>
          <a:bodyPr wrap="square" rtlCol="0">
            <a:spAutoFit/>
          </a:bodyPr>
          <a:lstStyle/>
          <a:p>
            <a:r>
              <a:rPr lang="fr-FR"/>
              <a:t>1. Cliquer sur </a:t>
            </a:r>
            <a:r>
              <a:rPr lang="fr-FR" i="1"/>
              <a:t>Configure </a:t>
            </a:r>
            <a:r>
              <a:rPr lang="fr-FR" i="1" err="1"/>
              <a:t>Licensing</a:t>
            </a:r>
            <a:r>
              <a:rPr lang="fr-FR" i="1"/>
              <a:t> </a:t>
            </a:r>
            <a:endParaRPr lang="fr-FR" i="1">
              <a:solidFill>
                <a:srgbClr val="FF0000"/>
              </a:solidFill>
            </a:endParaRPr>
          </a:p>
        </p:txBody>
      </p:sp>
      <p:pic>
        <p:nvPicPr>
          <p:cNvPr id="10" name="Image 9">
            <a:extLst>
              <a:ext uri="{FF2B5EF4-FFF2-40B4-BE49-F238E27FC236}">
                <a16:creationId xmlns:a16="http://schemas.microsoft.com/office/drawing/2014/main" id="{4B2338C9-0572-6016-3B73-AFACD3647FA5}"/>
              </a:ext>
            </a:extLst>
          </p:cNvPr>
          <p:cNvPicPr>
            <a:picLocks noChangeAspect="1"/>
          </p:cNvPicPr>
          <p:nvPr/>
        </p:nvPicPr>
        <p:blipFill>
          <a:blip r:embed="rId5"/>
          <a:stretch>
            <a:fillRect/>
          </a:stretch>
        </p:blipFill>
        <p:spPr>
          <a:xfrm>
            <a:off x="7551042" y="1157998"/>
            <a:ext cx="3392986" cy="4082528"/>
          </a:xfrm>
          <a:prstGeom prst="rect">
            <a:avLst/>
          </a:prstGeom>
        </p:spPr>
      </p:pic>
      <p:sp>
        <p:nvSpPr>
          <p:cNvPr id="17" name="Flèche : droite 16">
            <a:extLst>
              <a:ext uri="{FF2B5EF4-FFF2-40B4-BE49-F238E27FC236}">
                <a16:creationId xmlns:a16="http://schemas.microsoft.com/office/drawing/2014/main" id="{08DFD0BC-9D85-720D-19B2-76C689D04A27}"/>
              </a:ext>
            </a:extLst>
          </p:cNvPr>
          <p:cNvSpPr/>
          <p:nvPr/>
        </p:nvSpPr>
        <p:spPr>
          <a:xfrm rot="17855540">
            <a:off x="6632990" y="4207528"/>
            <a:ext cx="2591790" cy="9829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Tree>
    <p:extLst>
      <p:ext uri="{BB962C8B-B14F-4D97-AF65-F5344CB8AC3E}">
        <p14:creationId xmlns:p14="http://schemas.microsoft.com/office/powerpoint/2010/main" val="377491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9" name="Sous-titre 8">
            <a:extLst>
              <a:ext uri="{FF2B5EF4-FFF2-40B4-BE49-F238E27FC236}">
                <a16:creationId xmlns:a16="http://schemas.microsoft.com/office/drawing/2014/main" id="{0364D292-95EE-E50D-032E-2B0D9D141D43}"/>
              </a:ext>
            </a:extLst>
          </p:cNvPr>
          <p:cNvSpPr>
            <a:spLocks noGrp="1"/>
          </p:cNvSpPr>
          <p:nvPr>
            <p:ph type="subTitle" idx="1"/>
          </p:nvPr>
        </p:nvSpPr>
        <p:spPr>
          <a:xfrm>
            <a:off x="836681" y="687837"/>
            <a:ext cx="10709236" cy="580266"/>
          </a:xfrm>
        </p:spPr>
        <p:txBody>
          <a:bodyPr vert="horz" lIns="91440" tIns="45720" rIns="91440" bIns="45720" rtlCol="0" anchor="t">
            <a:normAutofit fontScale="92500" lnSpcReduction="20000"/>
          </a:bodyPr>
          <a:lstStyle/>
          <a:p>
            <a:pPr algn="l"/>
            <a:r>
              <a:rPr lang="fr-FR" dirty="0">
                <a:solidFill>
                  <a:srgbClr val="FF0000"/>
                </a:solidFill>
              </a:rPr>
              <a:t>Si vous êtes déjà connecté à un compte ArcGIS Pro et que ce dernier est déjà lancé, vous pouvez vous connecter au compte avec la licence Pro et l’extension Network </a:t>
            </a:r>
            <a:r>
              <a:rPr lang="fr-FR" dirty="0" err="1">
                <a:solidFill>
                  <a:srgbClr val="FF0000"/>
                </a:solidFill>
              </a:rPr>
              <a:t>Analyst</a:t>
            </a:r>
            <a:r>
              <a:rPr lang="fr-FR" dirty="0">
                <a:solidFill>
                  <a:srgbClr val="FF0000"/>
                </a:solidFill>
              </a:rPr>
              <a:t>: </a:t>
            </a:r>
            <a:endParaRPr lang="fr-FR" dirty="0"/>
          </a:p>
        </p:txBody>
      </p:sp>
      <p:sp>
        <p:nvSpPr>
          <p:cNvPr id="13" name="ZoneTexte 12">
            <a:extLst>
              <a:ext uri="{FF2B5EF4-FFF2-40B4-BE49-F238E27FC236}">
                <a16:creationId xmlns:a16="http://schemas.microsoft.com/office/drawing/2014/main" id="{6F3312D1-7362-2451-11BC-A79DEBE0AA9E}"/>
              </a:ext>
            </a:extLst>
          </p:cNvPr>
          <p:cNvSpPr txBox="1"/>
          <p:nvPr/>
        </p:nvSpPr>
        <p:spPr>
          <a:xfrm>
            <a:off x="6475402" y="4913583"/>
            <a:ext cx="2359334" cy="369332"/>
          </a:xfrm>
          <a:prstGeom prst="rect">
            <a:avLst/>
          </a:prstGeom>
          <a:noFill/>
        </p:spPr>
        <p:txBody>
          <a:bodyPr wrap="square" rtlCol="0">
            <a:spAutoFit/>
          </a:bodyPr>
          <a:lstStyle/>
          <a:p>
            <a:r>
              <a:rPr lang="fr-FR"/>
              <a:t>Ouvrir l’onglet Project</a:t>
            </a:r>
          </a:p>
        </p:txBody>
      </p:sp>
      <p:pic>
        <p:nvPicPr>
          <p:cNvPr id="3" name="Image 2">
            <a:extLst>
              <a:ext uri="{FF2B5EF4-FFF2-40B4-BE49-F238E27FC236}">
                <a16:creationId xmlns:a16="http://schemas.microsoft.com/office/drawing/2014/main" id="{C9CA16E1-7119-620A-4BBB-C428BF568E24}"/>
              </a:ext>
            </a:extLst>
          </p:cNvPr>
          <p:cNvPicPr>
            <a:picLocks noChangeAspect="1"/>
          </p:cNvPicPr>
          <p:nvPr/>
        </p:nvPicPr>
        <p:blipFill>
          <a:blip r:embed="rId4"/>
          <a:stretch>
            <a:fillRect/>
          </a:stretch>
        </p:blipFill>
        <p:spPr>
          <a:xfrm>
            <a:off x="3480248" y="2749772"/>
            <a:ext cx="5111363" cy="3735667"/>
          </a:xfrm>
          <a:prstGeom prst="rect">
            <a:avLst/>
          </a:prstGeom>
        </p:spPr>
      </p:pic>
      <p:sp>
        <p:nvSpPr>
          <p:cNvPr id="4" name="Flèche : droite 3">
            <a:extLst>
              <a:ext uri="{FF2B5EF4-FFF2-40B4-BE49-F238E27FC236}">
                <a16:creationId xmlns:a16="http://schemas.microsoft.com/office/drawing/2014/main" id="{6C683533-C815-9775-D395-6BFFDC85BEC8}"/>
              </a:ext>
            </a:extLst>
          </p:cNvPr>
          <p:cNvSpPr/>
          <p:nvPr/>
        </p:nvSpPr>
        <p:spPr>
          <a:xfrm>
            <a:off x="2774241" y="4039302"/>
            <a:ext cx="679263" cy="13343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6" name="ZoneTexte 5">
            <a:extLst>
              <a:ext uri="{FF2B5EF4-FFF2-40B4-BE49-F238E27FC236}">
                <a16:creationId xmlns:a16="http://schemas.microsoft.com/office/drawing/2014/main" id="{AEDA7C63-F7AE-643E-4779-85F85BC3D53E}"/>
              </a:ext>
            </a:extLst>
          </p:cNvPr>
          <p:cNvSpPr txBox="1"/>
          <p:nvPr/>
        </p:nvSpPr>
        <p:spPr>
          <a:xfrm>
            <a:off x="2338148" y="3922323"/>
            <a:ext cx="308274" cy="369332"/>
          </a:xfrm>
          <a:prstGeom prst="rect">
            <a:avLst/>
          </a:prstGeom>
          <a:noFill/>
        </p:spPr>
        <p:txBody>
          <a:bodyPr wrap="square" lIns="91440" tIns="45720" rIns="91440" bIns="45720" rtlCol="0" anchor="t">
            <a:spAutoFit/>
          </a:bodyPr>
          <a:lstStyle/>
          <a:p>
            <a:r>
              <a:rPr lang="fr-FR" dirty="0">
                <a:solidFill>
                  <a:srgbClr val="FF0000"/>
                </a:solidFill>
                <a:cs typeface="Calibri"/>
              </a:rPr>
              <a:t>2</a:t>
            </a:r>
          </a:p>
        </p:txBody>
      </p:sp>
      <p:sp>
        <p:nvSpPr>
          <p:cNvPr id="8" name="Flèche : droite 7">
            <a:extLst>
              <a:ext uri="{FF2B5EF4-FFF2-40B4-BE49-F238E27FC236}">
                <a16:creationId xmlns:a16="http://schemas.microsoft.com/office/drawing/2014/main" id="{BBE12FE2-7CA9-5AC7-7A89-2DC9519EAD0A}"/>
              </a:ext>
            </a:extLst>
          </p:cNvPr>
          <p:cNvSpPr/>
          <p:nvPr/>
        </p:nvSpPr>
        <p:spPr>
          <a:xfrm>
            <a:off x="2773493" y="5972972"/>
            <a:ext cx="1524974" cy="1281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0" name="ZoneTexte 9">
            <a:extLst>
              <a:ext uri="{FF2B5EF4-FFF2-40B4-BE49-F238E27FC236}">
                <a16:creationId xmlns:a16="http://schemas.microsoft.com/office/drawing/2014/main" id="{2D9546D9-013B-B4A2-3D2A-801A82D8855A}"/>
              </a:ext>
            </a:extLst>
          </p:cNvPr>
          <p:cNvSpPr txBox="1"/>
          <p:nvPr/>
        </p:nvSpPr>
        <p:spPr>
          <a:xfrm>
            <a:off x="2355903" y="5852658"/>
            <a:ext cx="274027" cy="369332"/>
          </a:xfrm>
          <a:prstGeom prst="rect">
            <a:avLst/>
          </a:prstGeom>
          <a:noFill/>
        </p:spPr>
        <p:txBody>
          <a:bodyPr wrap="square" lIns="91440" tIns="45720" rIns="91440" bIns="45720" rtlCol="0" anchor="t">
            <a:spAutoFit/>
          </a:bodyPr>
          <a:lstStyle/>
          <a:p>
            <a:r>
              <a:rPr lang="fr-FR" dirty="0">
                <a:solidFill>
                  <a:srgbClr val="FF0000"/>
                </a:solidFill>
                <a:cs typeface="Calibri"/>
              </a:rPr>
              <a:t>3</a:t>
            </a:r>
          </a:p>
        </p:txBody>
      </p:sp>
      <p:pic>
        <p:nvPicPr>
          <p:cNvPr id="11" name="Image 10" descr="Une image contenant texte, capture d’écran, Police, ligne&#10;&#10;Description générée automatiquement">
            <a:extLst>
              <a:ext uri="{FF2B5EF4-FFF2-40B4-BE49-F238E27FC236}">
                <a16:creationId xmlns:a16="http://schemas.microsoft.com/office/drawing/2014/main" id="{D8190C3C-B218-4AF7-86C6-B7C6EFB073E5}"/>
              </a:ext>
            </a:extLst>
          </p:cNvPr>
          <p:cNvPicPr>
            <a:picLocks noChangeAspect="1"/>
          </p:cNvPicPr>
          <p:nvPr/>
        </p:nvPicPr>
        <p:blipFill>
          <a:blip r:embed="rId5"/>
          <a:stretch>
            <a:fillRect/>
          </a:stretch>
        </p:blipFill>
        <p:spPr>
          <a:xfrm>
            <a:off x="3484478" y="1521363"/>
            <a:ext cx="7654788" cy="851117"/>
          </a:xfrm>
          <a:prstGeom prst="rect">
            <a:avLst/>
          </a:prstGeom>
        </p:spPr>
      </p:pic>
      <p:sp>
        <p:nvSpPr>
          <p:cNvPr id="12" name="ZoneTexte 11">
            <a:extLst>
              <a:ext uri="{FF2B5EF4-FFF2-40B4-BE49-F238E27FC236}">
                <a16:creationId xmlns:a16="http://schemas.microsoft.com/office/drawing/2014/main" id="{887C4CC5-305B-5BCC-9FFC-37188B7290A9}"/>
              </a:ext>
            </a:extLst>
          </p:cNvPr>
          <p:cNvSpPr txBox="1"/>
          <p:nvPr/>
        </p:nvSpPr>
        <p:spPr>
          <a:xfrm>
            <a:off x="893850" y="1470049"/>
            <a:ext cx="1672593" cy="646331"/>
          </a:xfrm>
          <a:prstGeom prst="rect">
            <a:avLst/>
          </a:prstGeom>
          <a:noFill/>
        </p:spPr>
        <p:txBody>
          <a:bodyPr wrap="square" lIns="91440" tIns="45720" rIns="91440" bIns="45720" rtlCol="0" anchor="t">
            <a:spAutoFit/>
          </a:bodyPr>
          <a:lstStyle/>
          <a:p>
            <a:r>
              <a:rPr lang="fr-FR" dirty="0"/>
              <a:t>Ouvrir le menu</a:t>
            </a:r>
          </a:p>
          <a:p>
            <a:r>
              <a:rPr lang="fr-FR" i="1" dirty="0"/>
              <a:t>Project</a:t>
            </a:r>
            <a:endParaRPr lang="fr-FR" dirty="0"/>
          </a:p>
        </p:txBody>
      </p:sp>
      <p:sp>
        <p:nvSpPr>
          <p:cNvPr id="16" name="Flèche : droite 15">
            <a:extLst>
              <a:ext uri="{FF2B5EF4-FFF2-40B4-BE49-F238E27FC236}">
                <a16:creationId xmlns:a16="http://schemas.microsoft.com/office/drawing/2014/main" id="{C26EB3CA-1971-13B4-A82D-605EB1DA2F88}"/>
              </a:ext>
            </a:extLst>
          </p:cNvPr>
          <p:cNvSpPr/>
          <p:nvPr/>
        </p:nvSpPr>
        <p:spPr>
          <a:xfrm>
            <a:off x="2774241" y="1706265"/>
            <a:ext cx="679263" cy="13343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21" name="ZoneTexte 20">
            <a:extLst>
              <a:ext uri="{FF2B5EF4-FFF2-40B4-BE49-F238E27FC236}">
                <a16:creationId xmlns:a16="http://schemas.microsoft.com/office/drawing/2014/main" id="{F0476A04-C655-DCFD-9C04-B55935B44A06}"/>
              </a:ext>
            </a:extLst>
          </p:cNvPr>
          <p:cNvSpPr txBox="1"/>
          <p:nvPr/>
        </p:nvSpPr>
        <p:spPr>
          <a:xfrm>
            <a:off x="2432222" y="1532841"/>
            <a:ext cx="308274" cy="369332"/>
          </a:xfrm>
          <a:prstGeom prst="rect">
            <a:avLst/>
          </a:prstGeom>
          <a:noFill/>
        </p:spPr>
        <p:txBody>
          <a:bodyPr wrap="square" rtlCol="0">
            <a:spAutoFit/>
          </a:bodyPr>
          <a:lstStyle/>
          <a:p>
            <a:r>
              <a:rPr lang="fr-FR">
                <a:solidFill>
                  <a:srgbClr val="FF0000"/>
                </a:solidFill>
              </a:rPr>
              <a:t>1</a:t>
            </a:r>
          </a:p>
        </p:txBody>
      </p:sp>
    </p:spTree>
    <p:extLst>
      <p:ext uri="{BB962C8B-B14F-4D97-AF65-F5344CB8AC3E}">
        <p14:creationId xmlns:p14="http://schemas.microsoft.com/office/powerpoint/2010/main" val="1651369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sp>
        <p:nvSpPr>
          <p:cNvPr id="9" name="Sous-titre 8">
            <a:extLst>
              <a:ext uri="{FF2B5EF4-FFF2-40B4-BE49-F238E27FC236}">
                <a16:creationId xmlns:a16="http://schemas.microsoft.com/office/drawing/2014/main" id="{0364D292-95EE-E50D-032E-2B0D9D141D43}"/>
              </a:ext>
            </a:extLst>
          </p:cNvPr>
          <p:cNvSpPr>
            <a:spLocks noGrp="1"/>
          </p:cNvSpPr>
          <p:nvPr>
            <p:ph type="subTitle" idx="1"/>
          </p:nvPr>
        </p:nvSpPr>
        <p:spPr>
          <a:xfrm>
            <a:off x="776748" y="893320"/>
            <a:ext cx="10709236" cy="1455154"/>
          </a:xfrm>
        </p:spPr>
        <p:txBody>
          <a:bodyPr>
            <a:normAutofit/>
          </a:bodyPr>
          <a:lstStyle/>
          <a:p>
            <a:pPr algn="l"/>
            <a:r>
              <a:rPr lang="fr-FR">
                <a:solidFill>
                  <a:srgbClr val="FF0000"/>
                </a:solidFill>
              </a:rPr>
              <a:t>Connexion au compte avec la licence Advanced et l’extension Network </a:t>
            </a:r>
            <a:r>
              <a:rPr lang="fr-FR" err="1">
                <a:solidFill>
                  <a:srgbClr val="FF0000"/>
                </a:solidFill>
              </a:rPr>
              <a:t>Analyst</a:t>
            </a:r>
            <a:r>
              <a:rPr lang="fr-FR">
                <a:solidFill>
                  <a:srgbClr val="FF0000"/>
                </a:solidFill>
              </a:rPr>
              <a:t>: </a:t>
            </a:r>
          </a:p>
        </p:txBody>
      </p:sp>
      <p:sp>
        <p:nvSpPr>
          <p:cNvPr id="13" name="ZoneTexte 12">
            <a:extLst>
              <a:ext uri="{FF2B5EF4-FFF2-40B4-BE49-F238E27FC236}">
                <a16:creationId xmlns:a16="http://schemas.microsoft.com/office/drawing/2014/main" id="{6F3312D1-7362-2451-11BC-A79DEBE0AA9E}"/>
              </a:ext>
            </a:extLst>
          </p:cNvPr>
          <p:cNvSpPr txBox="1"/>
          <p:nvPr/>
        </p:nvSpPr>
        <p:spPr>
          <a:xfrm>
            <a:off x="7210890" y="2202672"/>
            <a:ext cx="4981110" cy="1477328"/>
          </a:xfrm>
          <a:prstGeom prst="rect">
            <a:avLst/>
          </a:prstGeom>
          <a:noFill/>
        </p:spPr>
        <p:txBody>
          <a:bodyPr wrap="square" lIns="91440" tIns="45720" rIns="91440" bIns="45720" rtlCol="0" anchor="t">
            <a:spAutoFit/>
          </a:bodyPr>
          <a:lstStyle/>
          <a:p>
            <a:r>
              <a:rPr lang="fr-FR"/>
              <a:t>Changer le lien url existant et mettre le suivant : </a:t>
            </a:r>
            <a:r>
              <a:rPr lang="fr-FR">
                <a:ea typeface="+mn-lt"/>
                <a:cs typeface="+mn-lt"/>
              </a:rPr>
              <a:t>https://citecdevgroup.maps.arcgis.com</a:t>
            </a:r>
          </a:p>
          <a:p>
            <a:r>
              <a:rPr lang="fr-FR">
                <a:cs typeface="Calibri"/>
              </a:rPr>
              <a:t>Ou</a:t>
            </a:r>
          </a:p>
          <a:p>
            <a:r>
              <a:rPr lang="fr-FR">
                <a:ea typeface="+mn-lt"/>
                <a:cs typeface="+mn-lt"/>
              </a:rPr>
              <a:t>https://www.arcgis.com</a:t>
            </a:r>
            <a:endParaRPr lang="fr-FR"/>
          </a:p>
          <a:p>
            <a:endParaRPr lang="fr-FR">
              <a:cs typeface="Calibri" panose="020F0502020204030204"/>
            </a:endParaRPr>
          </a:p>
        </p:txBody>
      </p:sp>
      <p:pic>
        <p:nvPicPr>
          <p:cNvPr id="3" name="Image 2">
            <a:extLst>
              <a:ext uri="{FF2B5EF4-FFF2-40B4-BE49-F238E27FC236}">
                <a16:creationId xmlns:a16="http://schemas.microsoft.com/office/drawing/2014/main" id="{17B79B51-5F07-7A6B-34DD-FD08FA90BF11}"/>
              </a:ext>
            </a:extLst>
          </p:cNvPr>
          <p:cNvPicPr>
            <a:picLocks noChangeAspect="1"/>
          </p:cNvPicPr>
          <p:nvPr/>
        </p:nvPicPr>
        <p:blipFill>
          <a:blip r:embed="rId4"/>
          <a:stretch>
            <a:fillRect/>
          </a:stretch>
        </p:blipFill>
        <p:spPr>
          <a:xfrm>
            <a:off x="944346" y="1659471"/>
            <a:ext cx="6022322" cy="4970294"/>
          </a:xfrm>
          <a:prstGeom prst="rect">
            <a:avLst/>
          </a:prstGeom>
        </p:spPr>
      </p:pic>
      <p:sp>
        <p:nvSpPr>
          <p:cNvPr id="8" name="Flèche : droite 7">
            <a:extLst>
              <a:ext uri="{FF2B5EF4-FFF2-40B4-BE49-F238E27FC236}">
                <a16:creationId xmlns:a16="http://schemas.microsoft.com/office/drawing/2014/main" id="{751613E7-0C9D-D247-D1F9-F8015A1E5F21}"/>
              </a:ext>
            </a:extLst>
          </p:cNvPr>
          <p:cNvSpPr/>
          <p:nvPr/>
        </p:nvSpPr>
        <p:spPr>
          <a:xfrm rot="8197098">
            <a:off x="5185359" y="3365140"/>
            <a:ext cx="2295201" cy="1277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0" name="Flèche : droite 9">
            <a:extLst>
              <a:ext uri="{FF2B5EF4-FFF2-40B4-BE49-F238E27FC236}">
                <a16:creationId xmlns:a16="http://schemas.microsoft.com/office/drawing/2014/main" id="{C08A031C-0A57-7FBD-DA4A-D19895A5EB23}"/>
              </a:ext>
            </a:extLst>
          </p:cNvPr>
          <p:cNvSpPr/>
          <p:nvPr/>
        </p:nvSpPr>
        <p:spPr>
          <a:xfrm rot="8851287">
            <a:off x="5649407" y="5798938"/>
            <a:ext cx="1669932" cy="11900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1" name="ZoneTexte 10">
            <a:extLst>
              <a:ext uri="{FF2B5EF4-FFF2-40B4-BE49-F238E27FC236}">
                <a16:creationId xmlns:a16="http://schemas.microsoft.com/office/drawing/2014/main" id="{AEC7B3E2-7CFB-FA9C-86A7-405D964831F7}"/>
              </a:ext>
            </a:extLst>
          </p:cNvPr>
          <p:cNvSpPr txBox="1"/>
          <p:nvPr/>
        </p:nvSpPr>
        <p:spPr>
          <a:xfrm>
            <a:off x="7220697" y="5041350"/>
            <a:ext cx="4981110" cy="923330"/>
          </a:xfrm>
          <a:prstGeom prst="rect">
            <a:avLst/>
          </a:prstGeom>
          <a:noFill/>
        </p:spPr>
        <p:txBody>
          <a:bodyPr wrap="square" lIns="91440" tIns="45720" rIns="91440" bIns="45720" rtlCol="0" anchor="t">
            <a:spAutoFit/>
          </a:bodyPr>
          <a:lstStyle/>
          <a:p>
            <a:r>
              <a:rPr lang="fr-FR"/>
              <a:t>Cliquer </a:t>
            </a:r>
            <a:r>
              <a:rPr lang="fr-FR" i="1"/>
              <a:t>OK</a:t>
            </a:r>
          </a:p>
          <a:p>
            <a:r>
              <a:rPr lang="fr-FR"/>
              <a:t>Puis ArcGIS Pro demande de s'arrêter</a:t>
            </a:r>
            <a:endParaRPr lang="fr-FR">
              <a:cs typeface="Calibri"/>
            </a:endParaRPr>
          </a:p>
          <a:p>
            <a:r>
              <a:rPr lang="fr-FR"/>
              <a:t>Appuyer sur </a:t>
            </a:r>
            <a:r>
              <a:rPr lang="fr-FR" i="1"/>
              <a:t>OK </a:t>
            </a:r>
            <a:r>
              <a:rPr lang="fr-FR"/>
              <a:t>et puis après relancer ArcGIS Pro</a:t>
            </a:r>
            <a:endParaRPr lang="fr-FR">
              <a:cs typeface="Calibri"/>
            </a:endParaRPr>
          </a:p>
        </p:txBody>
      </p:sp>
    </p:spTree>
    <p:extLst>
      <p:ext uri="{BB962C8B-B14F-4D97-AF65-F5344CB8AC3E}">
        <p14:creationId xmlns:p14="http://schemas.microsoft.com/office/powerpoint/2010/main" val="3110593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8E95AC-D0C1-5E2F-B3DF-1E366235E858}"/>
              </a:ext>
            </a:extLst>
          </p:cNvPr>
          <p:cNvSpPr>
            <a:spLocks noGrp="1"/>
          </p:cNvSpPr>
          <p:nvPr>
            <p:ph type="ctrTitle"/>
          </p:nvPr>
        </p:nvSpPr>
        <p:spPr>
          <a:xfrm>
            <a:off x="1012884" y="984068"/>
            <a:ext cx="3843937" cy="1123406"/>
          </a:xfrm>
        </p:spPr>
        <p:txBody>
          <a:bodyPr>
            <a:noAutofit/>
          </a:bodyPr>
          <a:lstStyle/>
          <a:p>
            <a:pPr algn="l"/>
            <a:r>
              <a:rPr lang="fr-FR" sz="1800"/>
              <a:t>Vous êtes maintenant connecté à un compte ArcGIS Pro qui dispose des licences et extensions nécessaires pour exécuter cet outil</a:t>
            </a:r>
          </a:p>
        </p:txBody>
      </p:sp>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pic>
        <p:nvPicPr>
          <p:cNvPr id="9" name="Image 8">
            <a:extLst>
              <a:ext uri="{FF2B5EF4-FFF2-40B4-BE49-F238E27FC236}">
                <a16:creationId xmlns:a16="http://schemas.microsoft.com/office/drawing/2014/main" id="{91C0C5F7-F1ED-FD49-FA3B-6DBD09412FE4}"/>
              </a:ext>
            </a:extLst>
          </p:cNvPr>
          <p:cNvPicPr>
            <a:picLocks noChangeAspect="1"/>
          </p:cNvPicPr>
          <p:nvPr/>
        </p:nvPicPr>
        <p:blipFill>
          <a:blip r:embed="rId4"/>
          <a:stretch>
            <a:fillRect/>
          </a:stretch>
        </p:blipFill>
        <p:spPr>
          <a:xfrm>
            <a:off x="4767480" y="956440"/>
            <a:ext cx="6594033" cy="5796029"/>
          </a:xfrm>
          <a:prstGeom prst="rect">
            <a:avLst/>
          </a:prstGeom>
        </p:spPr>
      </p:pic>
      <p:sp>
        <p:nvSpPr>
          <p:cNvPr id="10" name="Rectangle 9">
            <a:extLst>
              <a:ext uri="{FF2B5EF4-FFF2-40B4-BE49-F238E27FC236}">
                <a16:creationId xmlns:a16="http://schemas.microsoft.com/office/drawing/2014/main" id="{2D87CDC5-A3D0-68D9-6CD9-61E3608AF17B}"/>
              </a:ext>
            </a:extLst>
          </p:cNvPr>
          <p:cNvSpPr/>
          <p:nvPr/>
        </p:nvSpPr>
        <p:spPr>
          <a:xfrm>
            <a:off x="6096000" y="2351313"/>
            <a:ext cx="3308540" cy="2085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E9555E86-6452-B3CE-D4FE-97D8CA9D732C}"/>
              </a:ext>
            </a:extLst>
          </p:cNvPr>
          <p:cNvSpPr/>
          <p:nvPr/>
        </p:nvSpPr>
        <p:spPr>
          <a:xfrm>
            <a:off x="6099065" y="3857553"/>
            <a:ext cx="4133506" cy="2314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8212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EEE57F6-1ED7-A265-DEB1-2487CF3725D0}"/>
              </a:ext>
            </a:extLst>
          </p:cNvPr>
          <p:cNvPicPr>
            <a:picLocks noChangeAspect="1"/>
          </p:cNvPicPr>
          <p:nvPr/>
        </p:nvPicPr>
        <p:blipFill>
          <a:blip r:embed="rId2"/>
          <a:stretch>
            <a:fillRect/>
          </a:stretch>
        </p:blipFill>
        <p:spPr>
          <a:xfrm>
            <a:off x="1103784" y="2590239"/>
            <a:ext cx="7846671" cy="4128380"/>
          </a:xfrm>
          <a:prstGeom prst="rect">
            <a:avLst/>
          </a:prstGeom>
        </p:spPr>
      </p:pic>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3"/>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4"/>
          <a:stretch>
            <a:fillRect/>
          </a:stretch>
        </p:blipFill>
        <p:spPr>
          <a:xfrm>
            <a:off x="0" y="766769"/>
            <a:ext cx="776748" cy="6091231"/>
          </a:xfrm>
          <a:prstGeom prst="rect">
            <a:avLst/>
          </a:prstGeom>
        </p:spPr>
      </p:pic>
      <p:sp>
        <p:nvSpPr>
          <p:cNvPr id="9" name="Sous-titre 8">
            <a:extLst>
              <a:ext uri="{FF2B5EF4-FFF2-40B4-BE49-F238E27FC236}">
                <a16:creationId xmlns:a16="http://schemas.microsoft.com/office/drawing/2014/main" id="{0364D292-95EE-E50D-032E-2B0D9D141D43}"/>
              </a:ext>
            </a:extLst>
          </p:cNvPr>
          <p:cNvSpPr>
            <a:spLocks noGrp="1"/>
          </p:cNvSpPr>
          <p:nvPr>
            <p:ph type="subTitle" idx="1"/>
          </p:nvPr>
        </p:nvSpPr>
        <p:spPr>
          <a:xfrm>
            <a:off x="776748" y="893320"/>
            <a:ext cx="9766844" cy="1455154"/>
          </a:xfrm>
        </p:spPr>
        <p:txBody>
          <a:bodyPr>
            <a:normAutofit fontScale="85000" lnSpcReduction="10000"/>
          </a:bodyPr>
          <a:lstStyle/>
          <a:p>
            <a:pPr algn="l"/>
            <a:r>
              <a:rPr lang="fr-FR"/>
              <a:t>Installation de l’outil : </a:t>
            </a:r>
          </a:p>
          <a:p>
            <a:pPr marL="457200" indent="-457200" algn="l">
              <a:buFont typeface="+mj-lt"/>
              <a:buAutoNum type="arabicPeriod"/>
            </a:pPr>
            <a:r>
              <a:rPr lang="fr-FR"/>
              <a:t>Télécharger l’outil en téléchargeant « Créer un réseau de transport multimodal.atbx » </a:t>
            </a:r>
          </a:p>
          <a:p>
            <a:pPr marL="457200" indent="-457200" algn="l">
              <a:buFont typeface="+mj-lt"/>
              <a:buAutoNum type="arabicPeriod"/>
            </a:pPr>
            <a:r>
              <a:rPr lang="fr-FR"/>
              <a:t>Créer un nouveau projet ( Si ce n’est pas fait ), ou utiliser un projet déjà existant</a:t>
            </a:r>
          </a:p>
          <a:p>
            <a:pPr marL="457200" indent="-457200" algn="l">
              <a:buFont typeface="+mj-lt"/>
              <a:buAutoNum type="arabicPeriod"/>
            </a:pPr>
            <a:r>
              <a:rPr lang="fr-FR"/>
              <a:t>Aller dans la section « </a:t>
            </a:r>
            <a:r>
              <a:rPr lang="fr-FR" i="1" err="1"/>
              <a:t>Catalog</a:t>
            </a:r>
            <a:r>
              <a:rPr lang="fr-FR"/>
              <a:t> »</a:t>
            </a:r>
          </a:p>
        </p:txBody>
      </p:sp>
      <p:sp>
        <p:nvSpPr>
          <p:cNvPr id="12" name="Flèche : droite 11">
            <a:extLst>
              <a:ext uri="{FF2B5EF4-FFF2-40B4-BE49-F238E27FC236}">
                <a16:creationId xmlns:a16="http://schemas.microsoft.com/office/drawing/2014/main" id="{716F5402-FD3D-0757-6FEF-5439441A93AB}"/>
              </a:ext>
            </a:extLst>
          </p:cNvPr>
          <p:cNvSpPr/>
          <p:nvPr/>
        </p:nvSpPr>
        <p:spPr>
          <a:xfrm rot="13562671">
            <a:off x="8375643" y="4231866"/>
            <a:ext cx="1601725" cy="1667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3" name="ZoneTexte 12">
            <a:extLst>
              <a:ext uri="{FF2B5EF4-FFF2-40B4-BE49-F238E27FC236}">
                <a16:creationId xmlns:a16="http://schemas.microsoft.com/office/drawing/2014/main" id="{6F3312D1-7362-2451-11BC-A79DEBE0AA9E}"/>
              </a:ext>
            </a:extLst>
          </p:cNvPr>
          <p:cNvSpPr txBox="1"/>
          <p:nvPr/>
        </p:nvSpPr>
        <p:spPr>
          <a:xfrm>
            <a:off x="9752809" y="4654429"/>
            <a:ext cx="2359334" cy="923330"/>
          </a:xfrm>
          <a:prstGeom prst="rect">
            <a:avLst/>
          </a:prstGeom>
          <a:noFill/>
        </p:spPr>
        <p:txBody>
          <a:bodyPr wrap="square" rtlCol="0">
            <a:spAutoFit/>
          </a:bodyPr>
          <a:lstStyle/>
          <a:p>
            <a:r>
              <a:rPr lang="fr-FR"/>
              <a:t>Clic droit sur </a:t>
            </a:r>
            <a:r>
              <a:rPr lang="fr-FR" i="1" err="1"/>
              <a:t>Toolboxes</a:t>
            </a:r>
            <a:r>
              <a:rPr lang="fr-FR"/>
              <a:t> + Clic gauche sur                                         </a:t>
            </a:r>
            <a:r>
              <a:rPr lang="fr-FR" i="1" err="1"/>
              <a:t>Add</a:t>
            </a:r>
            <a:r>
              <a:rPr lang="fr-FR" i="1"/>
              <a:t> Toolbox</a:t>
            </a:r>
          </a:p>
        </p:txBody>
      </p:sp>
    </p:spTree>
    <p:extLst>
      <p:ext uri="{BB962C8B-B14F-4D97-AF65-F5344CB8AC3E}">
        <p14:creationId xmlns:p14="http://schemas.microsoft.com/office/powerpoint/2010/main" val="1064280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945217A-7D17-026F-5372-CB1903C55E2A}"/>
              </a:ext>
            </a:extLst>
          </p:cNvPr>
          <p:cNvPicPr>
            <a:picLocks noChangeAspect="1"/>
          </p:cNvPicPr>
          <p:nvPr/>
        </p:nvPicPr>
        <p:blipFill>
          <a:blip r:embed="rId2"/>
          <a:stretch>
            <a:fillRect/>
          </a:stretch>
        </p:blipFill>
        <p:spPr>
          <a:xfrm>
            <a:off x="0" y="0"/>
            <a:ext cx="12192000" cy="782142"/>
          </a:xfrm>
          <a:prstGeom prst="rect">
            <a:avLst/>
          </a:prstGeom>
        </p:spPr>
      </p:pic>
      <p:pic>
        <p:nvPicPr>
          <p:cNvPr id="7" name="Image 6">
            <a:extLst>
              <a:ext uri="{FF2B5EF4-FFF2-40B4-BE49-F238E27FC236}">
                <a16:creationId xmlns:a16="http://schemas.microsoft.com/office/drawing/2014/main" id="{D927A0A0-5441-EF02-27E9-B9F15FEFDBA1}"/>
              </a:ext>
            </a:extLst>
          </p:cNvPr>
          <p:cNvPicPr>
            <a:picLocks noChangeAspect="1"/>
          </p:cNvPicPr>
          <p:nvPr/>
        </p:nvPicPr>
        <p:blipFill>
          <a:blip r:embed="rId3"/>
          <a:stretch>
            <a:fillRect/>
          </a:stretch>
        </p:blipFill>
        <p:spPr>
          <a:xfrm>
            <a:off x="0" y="766769"/>
            <a:ext cx="776748" cy="6091231"/>
          </a:xfrm>
          <a:prstGeom prst="rect">
            <a:avLst/>
          </a:prstGeom>
        </p:spPr>
      </p:pic>
      <p:pic>
        <p:nvPicPr>
          <p:cNvPr id="3" name="Image 2">
            <a:extLst>
              <a:ext uri="{FF2B5EF4-FFF2-40B4-BE49-F238E27FC236}">
                <a16:creationId xmlns:a16="http://schemas.microsoft.com/office/drawing/2014/main" id="{4C6F90EE-06ED-1BB4-CA62-E648102CA7BD}"/>
              </a:ext>
            </a:extLst>
          </p:cNvPr>
          <p:cNvPicPr>
            <a:picLocks noChangeAspect="1"/>
          </p:cNvPicPr>
          <p:nvPr/>
        </p:nvPicPr>
        <p:blipFill>
          <a:blip r:embed="rId4"/>
          <a:stretch>
            <a:fillRect/>
          </a:stretch>
        </p:blipFill>
        <p:spPr>
          <a:xfrm>
            <a:off x="1362271" y="1332485"/>
            <a:ext cx="7473076" cy="4690330"/>
          </a:xfrm>
          <a:prstGeom prst="rect">
            <a:avLst/>
          </a:prstGeom>
        </p:spPr>
      </p:pic>
      <p:sp>
        <p:nvSpPr>
          <p:cNvPr id="4" name="Flèche : droite 3">
            <a:extLst>
              <a:ext uri="{FF2B5EF4-FFF2-40B4-BE49-F238E27FC236}">
                <a16:creationId xmlns:a16="http://schemas.microsoft.com/office/drawing/2014/main" id="{4C8FEDC5-A1DD-8E89-8AB9-2729EEDC4B73}"/>
              </a:ext>
            </a:extLst>
          </p:cNvPr>
          <p:cNvSpPr/>
          <p:nvPr/>
        </p:nvSpPr>
        <p:spPr>
          <a:xfrm rot="7080615" flipV="1">
            <a:off x="6380659" y="1946918"/>
            <a:ext cx="1693467" cy="131203"/>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6" name="ZoneTexte 5">
            <a:extLst>
              <a:ext uri="{FF2B5EF4-FFF2-40B4-BE49-F238E27FC236}">
                <a16:creationId xmlns:a16="http://schemas.microsoft.com/office/drawing/2014/main" id="{BDD71C0D-891E-7184-B0F6-7ED613084743}"/>
              </a:ext>
            </a:extLst>
          </p:cNvPr>
          <p:cNvSpPr txBox="1"/>
          <p:nvPr/>
        </p:nvSpPr>
        <p:spPr>
          <a:xfrm>
            <a:off x="6969967" y="587829"/>
            <a:ext cx="2556588" cy="646331"/>
          </a:xfrm>
          <a:prstGeom prst="rect">
            <a:avLst/>
          </a:prstGeom>
          <a:noFill/>
        </p:spPr>
        <p:txBody>
          <a:bodyPr wrap="square" rtlCol="0">
            <a:spAutoFit/>
          </a:bodyPr>
          <a:lstStyle/>
          <a:p>
            <a:r>
              <a:rPr lang="fr-FR"/>
              <a:t>Sélectionner l’outil téléchargé au préalable</a:t>
            </a:r>
          </a:p>
        </p:txBody>
      </p:sp>
      <p:sp>
        <p:nvSpPr>
          <p:cNvPr id="8" name="Flèche : droite 7">
            <a:extLst>
              <a:ext uri="{FF2B5EF4-FFF2-40B4-BE49-F238E27FC236}">
                <a16:creationId xmlns:a16="http://schemas.microsoft.com/office/drawing/2014/main" id="{93E7EEE2-F160-53C2-5091-F216F598D0C9}"/>
              </a:ext>
            </a:extLst>
          </p:cNvPr>
          <p:cNvSpPr/>
          <p:nvPr/>
        </p:nvSpPr>
        <p:spPr>
          <a:xfrm rot="7809187" flipV="1">
            <a:off x="7694775" y="5053177"/>
            <a:ext cx="1693467" cy="131203"/>
          </a:xfrm>
          <a:prstGeom prst="rightArrow">
            <a:avLst>
              <a:gd name="adj1" fmla="val 50276"/>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highlight>
                <a:srgbClr val="FFFF00"/>
              </a:highlight>
            </a:endParaRPr>
          </a:p>
        </p:txBody>
      </p:sp>
      <p:sp>
        <p:nvSpPr>
          <p:cNvPr id="10" name="ZoneTexte 9">
            <a:extLst>
              <a:ext uri="{FF2B5EF4-FFF2-40B4-BE49-F238E27FC236}">
                <a16:creationId xmlns:a16="http://schemas.microsoft.com/office/drawing/2014/main" id="{FCEC5080-D9E2-0E89-1A8C-91CEA0B83004}"/>
              </a:ext>
            </a:extLst>
          </p:cNvPr>
          <p:cNvSpPr txBox="1"/>
          <p:nvPr/>
        </p:nvSpPr>
        <p:spPr>
          <a:xfrm>
            <a:off x="9137651" y="3657869"/>
            <a:ext cx="2556588" cy="923330"/>
          </a:xfrm>
          <a:prstGeom prst="rect">
            <a:avLst/>
          </a:prstGeom>
          <a:noFill/>
        </p:spPr>
        <p:txBody>
          <a:bodyPr wrap="square" rtlCol="0">
            <a:spAutoFit/>
          </a:bodyPr>
          <a:lstStyle/>
          <a:p>
            <a:r>
              <a:rPr lang="fr-FR"/>
              <a:t>Clic </a:t>
            </a:r>
            <a:r>
              <a:rPr lang="fr-FR" i="1"/>
              <a:t>OK</a:t>
            </a:r>
            <a:r>
              <a:rPr lang="fr-FR"/>
              <a:t> pour valider l’importation de l’outil dans le projet</a:t>
            </a:r>
          </a:p>
        </p:txBody>
      </p:sp>
    </p:spTree>
    <p:extLst>
      <p:ext uri="{BB962C8B-B14F-4D97-AF65-F5344CB8AC3E}">
        <p14:creationId xmlns:p14="http://schemas.microsoft.com/office/powerpoint/2010/main" val="330949068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0d17cc7-1b76-4a56-b656-21144d3ce2fd" xsi:nil="true"/>
    <lcf76f155ced4ddcb4097134ff3c332f xmlns="188d7870-dce9-4743-bd88-a27addc5123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9C7171898B014098F12CF1F31E62E2" ma:contentTypeVersion="14" ma:contentTypeDescription="Create a new document." ma:contentTypeScope="" ma:versionID="63fd2817f286cf53e5c2ea89fd56fc92">
  <xsd:schema xmlns:xsd="http://www.w3.org/2001/XMLSchema" xmlns:xs="http://www.w3.org/2001/XMLSchema" xmlns:p="http://schemas.microsoft.com/office/2006/metadata/properties" xmlns:ns2="188d7870-dce9-4743-bd88-a27addc51236" xmlns:ns3="d0d17cc7-1b76-4a56-b656-21144d3ce2fd" targetNamespace="http://schemas.microsoft.com/office/2006/metadata/properties" ma:root="true" ma:fieldsID="18df8cc77d30b52ba4401f7e1a37855f" ns2:_="" ns3:_="">
    <xsd:import namespace="188d7870-dce9-4743-bd88-a27addc51236"/>
    <xsd:import namespace="d0d17cc7-1b76-4a56-b656-21144d3ce2f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8d7870-dce9-4743-bd88-a27addc51236"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ce76e77-a249-4c98-a7da-8dd3f1ee39f9"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d17cc7-1b76-4a56-b656-21144d3ce2f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6cecfc0-8757-4ff3-b72a-780a0625ab2c}" ma:internalName="TaxCatchAll" ma:showField="CatchAllData" ma:web="d0d17cc7-1b76-4a56-b656-21144d3ce2fd">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ABAE2B-6338-4AA7-B2CB-4E5EE3BE1C5D}">
  <ds:schemaRefs>
    <ds:schemaRef ds:uri="188d7870-dce9-4743-bd88-a27addc51236"/>
    <ds:schemaRef ds:uri="d0d17cc7-1b76-4a56-b656-21144d3ce2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56969F2-E3EE-4CFF-BF26-4CFFA86EC7A4}">
  <ds:schemaRefs>
    <ds:schemaRef ds:uri="http://schemas.microsoft.com/sharepoint/v3/contenttype/forms"/>
  </ds:schemaRefs>
</ds:datastoreItem>
</file>

<file path=customXml/itemProps3.xml><?xml version="1.0" encoding="utf-8"?>
<ds:datastoreItem xmlns:ds="http://schemas.openxmlformats.org/officeDocument/2006/customXml" ds:itemID="{70A68866-CD76-487D-AAA6-52B1003FC6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8d7870-dce9-4743-bd88-a27addc51236"/>
    <ds:schemaRef ds:uri="d0d17cc7-1b76-4a56-b656-21144d3ce2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26</Slides>
  <Notes>0</Notes>
  <HiddenSlides>0</HiddenSlides>
  <ScaleCrop>false</ScaleCrop>
  <HeadingPairs>
    <vt:vector size="4" baseType="variant">
      <vt:variant>
        <vt:lpstr>Thème</vt:lpstr>
      </vt:variant>
      <vt:variant>
        <vt:i4>1</vt:i4>
      </vt:variant>
      <vt:variant>
        <vt:lpstr>Titres des diapositives</vt:lpstr>
      </vt:variant>
      <vt:variant>
        <vt:i4>26</vt:i4>
      </vt:variant>
    </vt:vector>
  </HeadingPairs>
  <TitlesOfParts>
    <vt:vector size="27" baseType="lpstr">
      <vt:lpstr>Thème Office</vt:lpstr>
      <vt:lpstr>Outil de construction de réseau de transport multimodal avec des données GTFS intégré à ArcGIS Pro</vt:lpstr>
      <vt:lpstr> Introduction</vt:lpstr>
      <vt:lpstr>Présentation PowerPoint</vt:lpstr>
      <vt:lpstr>Présentation PowerPoint</vt:lpstr>
      <vt:lpstr>Présentation PowerPoint</vt:lpstr>
      <vt:lpstr>Présentation PowerPoint</vt:lpstr>
      <vt:lpstr>Vous êtes maintenant connecté à un compte ArcGIS Pro qui dispose des licences et extensions nécessaires pour exécuter cet outil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Start pour l’outil de construction de réseau de transport multimodal avec des données GTFS</dc:title>
  <dc:creator>Yahya YOUNES (Citec)</dc:creator>
  <cp:revision>48</cp:revision>
  <dcterms:created xsi:type="dcterms:W3CDTF">2023-08-25T17:37:07Z</dcterms:created>
  <dcterms:modified xsi:type="dcterms:W3CDTF">2023-09-08T07:12:53Z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0x010100D59C7171898B014098F12CF1F31E62E2</vt:lpwstr>
  </property>
  <property fmtid="{D5CDD505-2E9C-101B-9397-08002B2CF9AE}" pid="3" name="MediaServiceImageTags">
    <vt:lpwstr/>
  </property>
</Properties>
</file>